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58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32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1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07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96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39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5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0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90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64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02E00-3ED6-416B-B4F4-4454C77FFC8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3670-2F14-4A28-984E-08DACE8C03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54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74816" y="1388227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L’Etat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022765" y="1388227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 patrimoine bâti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062153" y="1388227"/>
            <a:ext cx="1753985" cy="17290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Identification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001788" y="1388226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Diversification du patrimoine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Nature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Patrimoine industriel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Patrimoine contemporain 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Savoirs</a:t>
            </a:r>
          </a:p>
          <a:p>
            <a:pPr marL="285750" indent="-285750" algn="ctr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Savoir-faire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949737" y="1388226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Diversification des acteurs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La décentralisation permet une multiplication des acteurs publics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Le recours croissant à des acteurs privés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62153" y="3187932"/>
            <a:ext cx="1753985" cy="17290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Protection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062153" y="4987637"/>
            <a:ext cx="1753985" cy="172904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Valorisation 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890356" y="937262"/>
            <a:ext cx="2169621" cy="34359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patrimonialisation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9897686" y="1388226"/>
            <a:ext cx="1753985" cy="5328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Diversification des modes de valorisation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Labellisations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Animations</a:t>
            </a: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Délocalisations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Réhabilitations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267795" y="928949"/>
            <a:ext cx="5261958" cy="343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Depuis les années 80 environ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74816" y="928949"/>
            <a:ext cx="3607722" cy="343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De 1790 aux années 70 environ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69027" y="241763"/>
            <a:ext cx="11482643" cy="3435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Une représentation simplifiée des politiques de patrimonialisation depuis la Révolution française 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920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68</Words>
  <Application>Microsoft Office PowerPoint</Application>
  <PresentationFormat>Grand écran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3</cp:revision>
  <dcterms:created xsi:type="dcterms:W3CDTF">2024-02-14T09:18:05Z</dcterms:created>
  <dcterms:modified xsi:type="dcterms:W3CDTF">2024-02-14T09:39:47Z</dcterms:modified>
</cp:coreProperties>
</file>