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953E3-9C3D-4118-BCD3-158BC4491B01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62D20-5556-4EEE-B219-FAE3CE7007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594AA63-13CF-4D7D-A862-5CD279EB5572}" type="slidenum">
              <a:rPr lang="en-GB"/>
              <a:pPr/>
              <a:t>1</a:t>
            </a:fld>
            <a:endParaRPr lang="en-GB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1413" y="695325"/>
            <a:ext cx="4573587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BD08-63C3-4C0B-AC00-A460AE5A2604}" type="datetimeFigureOut">
              <a:rPr lang="fr-FR" smtClean="0"/>
              <a:pPr/>
              <a:t>15/06/2017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C4283-1A49-4E17-86F9-558F79F450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53760" y="1306217"/>
            <a:ext cx="8000640" cy="4245566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816481" y="1468955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816481" y="3591738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776320" y="1468955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776320" y="3591738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734720" y="1468955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734720" y="3591738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694561" y="1468955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6694561" y="3591738"/>
            <a:ext cx="1632960" cy="1633131"/>
          </a:xfrm>
          <a:prstGeom prst="rect">
            <a:avLst/>
          </a:prstGeom>
          <a:noFill/>
          <a:ln w="72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1959841" y="2449698"/>
            <a:ext cx="195984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1956960" y="4735217"/>
            <a:ext cx="196272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3918240" y="2775172"/>
            <a:ext cx="1306080" cy="14718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082400" y="2776612"/>
            <a:ext cx="1306080" cy="13062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5715361" y="4735217"/>
            <a:ext cx="195984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5712480" y="2449698"/>
            <a:ext cx="196272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4245120" y="653829"/>
            <a:ext cx="1440" cy="48965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V="1">
            <a:off x="4572001" y="5714520"/>
            <a:ext cx="1440" cy="49253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1" y="3591737"/>
            <a:ext cx="32688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8815680" y="3429001"/>
            <a:ext cx="32976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8652960" y="2612434"/>
            <a:ext cx="489600" cy="4896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r>
              <a:rPr lang="en-GB">
                <a:solidFill>
                  <a:srgbClr val="000000"/>
                </a:solidFill>
              </a:rPr>
              <a:t>%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4407840" y="326915"/>
            <a:ext cx="489600" cy="4896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r>
              <a:rPr lang="en-GB">
                <a:solidFill>
                  <a:srgbClr val="000000"/>
                </a:solidFill>
              </a:rPr>
              <a:t>%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4734720" y="5715961"/>
            <a:ext cx="489600" cy="4896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r>
              <a:rPr lang="en-GB">
                <a:solidFill>
                  <a:srgbClr val="000000"/>
                </a:solidFill>
              </a:rPr>
              <a:t>%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162720" y="2939349"/>
            <a:ext cx="489600" cy="4896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r>
              <a:rPr lang="en-GB">
                <a:solidFill>
                  <a:srgbClr val="000000"/>
                </a:solidFill>
              </a:rPr>
              <a:t>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7504" y="6021288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Union douanière</a:t>
            </a:r>
            <a:r>
              <a:rPr lang="fr-FR" dirty="0" smtClean="0"/>
              <a:t> : C’est un espace où les marchandises et les capitaux circulent librement entre les états membres mais ces derniers appliquent le même tarif extérieur commun (TEC) aux </a:t>
            </a:r>
            <a:r>
              <a:rPr lang="fr-FR" dirty="0" smtClean="0"/>
              <a:t>importations </a:t>
            </a:r>
            <a:r>
              <a:rPr lang="fr-FR" dirty="0" smtClean="0"/>
              <a:t>en provenance d’un pays tiers. 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5004048" y="5661248"/>
            <a:ext cx="529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TEC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3851920" y="260648"/>
            <a:ext cx="529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TEC</a:t>
            </a:r>
            <a:endParaRPr lang="fr-FR" dirty="0"/>
          </a:p>
        </p:txBody>
      </p:sp>
      <p:sp>
        <p:nvSpPr>
          <p:cNvPr id="29" name="Rectangle 28"/>
          <p:cNvSpPr/>
          <p:nvPr/>
        </p:nvSpPr>
        <p:spPr>
          <a:xfrm>
            <a:off x="8650687" y="2123564"/>
            <a:ext cx="529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TEC</a:t>
            </a:r>
            <a:endParaRPr lang="fr-FR" dirty="0"/>
          </a:p>
        </p:txBody>
      </p:sp>
      <p:sp>
        <p:nvSpPr>
          <p:cNvPr id="30" name="Rectangle 29"/>
          <p:cNvSpPr/>
          <p:nvPr/>
        </p:nvSpPr>
        <p:spPr>
          <a:xfrm>
            <a:off x="-62281" y="2339588"/>
            <a:ext cx="529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TEC</a:t>
            </a: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Neree Manuel</cp:lastModifiedBy>
  <cp:revision>3</cp:revision>
  <dcterms:created xsi:type="dcterms:W3CDTF">2013-06-13T07:43:43Z</dcterms:created>
  <dcterms:modified xsi:type="dcterms:W3CDTF">2017-06-15T16:58:51Z</dcterms:modified>
</cp:coreProperties>
</file>