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5B2A-9B0E-4857-A09B-D7F78C753B49}" type="datetimeFigureOut">
              <a:rPr lang="fr-FR" smtClean="0"/>
              <a:t>01/10/2015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01651-F571-4918-AB2E-FBDDFB52AB0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eree\AppData\Local\Microsoft\Windows\INetCache\IE\AFIQ758C\book-306468_64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38262"/>
            <a:ext cx="6096000" cy="4181475"/>
          </a:xfrm>
          <a:prstGeom prst="rect">
            <a:avLst/>
          </a:prstGeom>
          <a:noFill/>
        </p:spPr>
      </p:pic>
      <p:pic>
        <p:nvPicPr>
          <p:cNvPr id="1027" name="Picture 3" descr="C:\Users\Neree\AppData\Local\Microsoft\Windows\INetCache\IE\AFIQ758C\book-306468_64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338262"/>
            <a:ext cx="6096000" cy="4181475"/>
          </a:xfrm>
          <a:prstGeom prst="rect">
            <a:avLst/>
          </a:prstGeom>
          <a:noFill/>
        </p:spPr>
      </p:pic>
      <p:pic>
        <p:nvPicPr>
          <p:cNvPr id="1028" name="Picture 4" descr="C:\Users\Neree\AppData\Local\Microsoft\Windows\INetCache\IE\AFIQ758C\200px-Meuble_Héraldique_Tour_ajourée.svg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711107">
            <a:off x="3187332" y="818330"/>
            <a:ext cx="2605833" cy="3908749"/>
          </a:xfrm>
          <a:prstGeom prst="rect">
            <a:avLst/>
          </a:prstGeom>
          <a:noFill/>
        </p:spPr>
      </p:pic>
      <p:pic>
        <p:nvPicPr>
          <p:cNvPr id="1030" name="Picture 6" descr="C:\Users\Neree\AppData\Local\Microsoft\Windows\INetCache\IE\3Z6AT18Q\bulls-eye-147729_64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3372" y="2143116"/>
            <a:ext cx="976298" cy="976298"/>
          </a:xfrm>
          <a:prstGeom prst="rect">
            <a:avLst/>
          </a:prstGeom>
          <a:noFill/>
        </p:spPr>
      </p:pic>
      <p:pic>
        <p:nvPicPr>
          <p:cNvPr id="1034" name="Picture 10" descr="C:\Users\Neree\AppData\Local\Microsoft\Windows\INetCache\IE\3Z6AT18Q\100px-Panneau_travaux.svg[1]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775203">
            <a:off x="3370500" y="2929361"/>
            <a:ext cx="952500" cy="838200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571472" y="5715016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L’Histoire est un récit objectif sur le passé construit à partir de </a:t>
            </a:r>
            <a:r>
              <a:rPr lang="fr-FR" dirty="0" smtClean="0"/>
              <a:t>solides </a:t>
            </a:r>
            <a:r>
              <a:rPr lang="fr-FR" dirty="0" smtClean="0"/>
              <a:t>fondations constituées par : </a:t>
            </a:r>
            <a:r>
              <a:rPr lang="fr-FR" dirty="0"/>
              <a:t>l</a:t>
            </a:r>
            <a:r>
              <a:rPr lang="fr-FR" dirty="0" smtClean="0"/>
              <a:t>es archives, l’archéologie, les témoignages,  et toutes autres </a:t>
            </a:r>
            <a:r>
              <a:rPr lang="fr-FR" dirty="0" smtClean="0"/>
              <a:t>les sources valables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 rot="2847899">
            <a:off x="3279036" y="2817919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AR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 rot="2847899">
            <a:off x="3993415" y="3532299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AR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33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5</cp:revision>
  <dcterms:created xsi:type="dcterms:W3CDTF">2015-10-01T16:17:12Z</dcterms:created>
  <dcterms:modified xsi:type="dcterms:W3CDTF">2015-10-01T21:02:39Z</dcterms:modified>
</cp:coreProperties>
</file>