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83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09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17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48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81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83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22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25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0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2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19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9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165683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04798" y="4419598"/>
            <a:ext cx="1684421" cy="1540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Echelle internationale 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04797" y="2646945"/>
            <a:ext cx="1684421" cy="1540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Echelle nationale 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165682" y="44195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652208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652205" y="44195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138733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7138732" y="44195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9625257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9625256" y="44195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165681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Culturels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652206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Sociaux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138731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Politiques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9625256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Economiques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04798" y="990598"/>
            <a:ext cx="1684421" cy="15400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Enjeux </a:t>
            </a:r>
            <a:r>
              <a:rPr lang="fr-FR" smtClean="0">
                <a:solidFill>
                  <a:sysClr val="windowText" lastClr="000000"/>
                </a:solidFill>
              </a:rPr>
              <a:t>et conflits</a:t>
            </a:r>
            <a:endParaRPr lang="fr-F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024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5</cp:revision>
  <dcterms:created xsi:type="dcterms:W3CDTF">2024-02-26T05:55:05Z</dcterms:created>
  <dcterms:modified xsi:type="dcterms:W3CDTF">2024-02-26T06:30:31Z</dcterms:modified>
</cp:coreProperties>
</file>