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17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53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328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87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630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30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50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82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64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42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9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3F7-2DEF-41E3-9F73-ECCC001A3B3A}" type="datetimeFigureOut">
              <a:rPr lang="fr-FR" smtClean="0"/>
              <a:t>25/04/2024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AAC5-72B2-4EA4-A5C4-D9031D6CA7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01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02954" y="1625195"/>
            <a:ext cx="2354893" cy="11523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infrastructures matérielles (câbles, serveurs, </a:t>
            </a:r>
            <a:r>
              <a:rPr lang="fr-FR" dirty="0" err="1" smtClean="0"/>
              <a:t>etc</a:t>
            </a:r>
            <a:r>
              <a:rPr lang="fr-FR" dirty="0" smtClean="0"/>
              <a:t>)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702953" y="2777590"/>
            <a:ext cx="2354893" cy="1312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infrastructures immatérielles (protocole, TCP/IP, applications, logiciels, </a:t>
            </a:r>
            <a:r>
              <a:rPr lang="fr-FR" dirty="0" err="1" smtClean="0"/>
              <a:t>etc</a:t>
            </a:r>
            <a:r>
              <a:rPr lang="fr-FR" dirty="0" smtClean="0"/>
              <a:t>)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702953" y="4089862"/>
            <a:ext cx="2354893" cy="12987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données numérique </a:t>
            </a:r>
          </a:p>
          <a:p>
            <a:pPr algn="ctr"/>
            <a:r>
              <a:rPr lang="fr-FR" dirty="0" smtClean="0"/>
              <a:t>(La définition restrictive du cyberespace) 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730836" y="6467302"/>
            <a:ext cx="3292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Les trois couches du cyberespace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0122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2024-04-25T07:49:00Z</dcterms:created>
  <dcterms:modified xsi:type="dcterms:W3CDTF">2024-04-25T07:54:29Z</dcterms:modified>
</cp:coreProperties>
</file>