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D7C0A-38BB-4186-9E34-407A05350253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0B7E-7AEA-4128-B163-E5565AFDCB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726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D7C0A-38BB-4186-9E34-407A05350253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0B7E-7AEA-4128-B163-E5565AFDCB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062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D7C0A-38BB-4186-9E34-407A05350253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0B7E-7AEA-4128-B163-E5565AFDCB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163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D7C0A-38BB-4186-9E34-407A05350253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0B7E-7AEA-4128-B163-E5565AFDCB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263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D7C0A-38BB-4186-9E34-407A05350253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0B7E-7AEA-4128-B163-E5565AFDCB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1691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D7C0A-38BB-4186-9E34-407A05350253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0B7E-7AEA-4128-B163-E5565AFDCB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5226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D7C0A-38BB-4186-9E34-407A05350253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0B7E-7AEA-4128-B163-E5565AFDCB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7304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D7C0A-38BB-4186-9E34-407A05350253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0B7E-7AEA-4128-B163-E5565AFDCB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5395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D7C0A-38BB-4186-9E34-407A05350253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0B7E-7AEA-4128-B163-E5565AFDCB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20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D7C0A-38BB-4186-9E34-407A05350253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0B7E-7AEA-4128-B163-E5565AFDCB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309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D7C0A-38BB-4186-9E34-407A05350253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0B7E-7AEA-4128-B163-E5565AFDCB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674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D7C0A-38BB-4186-9E34-407A05350253}" type="datetimeFigureOut">
              <a:rPr lang="fr-FR" smtClean="0"/>
              <a:t>17/05/2026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F0B7E-7AEA-4128-B163-E5565AFDCB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539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Système des Nations unies — Wikipé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4713313" y="136049"/>
            <a:ext cx="6409113" cy="2574548"/>
          </a:xfrm>
          <a:prstGeom prst="ellipse">
            <a:avLst/>
          </a:prstGeom>
          <a:solidFill>
            <a:srgbClr val="FF0000">
              <a:alpha val="46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5541818" y="775855"/>
            <a:ext cx="4839855" cy="951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Picture 4" descr="https://upload.wikimedia.org/wikipedia/commons/thumb/0/0b/Institutions_de_l%27ONU.svg/400px-Institutions_de_l%27ONU.svg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49" t="12552" r="8918" b="79520"/>
          <a:stretch/>
        </p:blipFill>
        <p:spPr bwMode="auto">
          <a:xfrm>
            <a:off x="5578765" y="877455"/>
            <a:ext cx="4729018" cy="554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6914679" y="243288"/>
            <a:ext cx="2006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Conseil de sécurité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985649" y="1376279"/>
            <a:ext cx="4165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5 membres permanents avec droit de véto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6520005" y="1827702"/>
            <a:ext cx="3020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10 membres non permanents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7648770" y="2313587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décide</a:t>
            </a:r>
          </a:p>
        </p:txBody>
      </p:sp>
      <p:sp>
        <p:nvSpPr>
          <p:cNvPr id="9" name="Ellipse 8"/>
          <p:cNvSpPr/>
          <p:nvPr/>
        </p:nvSpPr>
        <p:spPr>
          <a:xfrm>
            <a:off x="4396509" y="2812196"/>
            <a:ext cx="3094182" cy="2120021"/>
          </a:xfrm>
          <a:prstGeom prst="ellipse">
            <a:avLst/>
          </a:prstGeom>
          <a:solidFill>
            <a:schemeClr val="accent1"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4950878" y="2969173"/>
            <a:ext cx="2069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Assemblée générale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939208" y="3998202"/>
            <a:ext cx="2170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51 membres en 1945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5464847" y="4584371"/>
            <a:ext cx="957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délibère</a:t>
            </a:r>
          </a:p>
        </p:txBody>
      </p:sp>
      <p:cxnSp>
        <p:nvCxnSpPr>
          <p:cNvPr id="17" name="Connecteur droit 16"/>
          <p:cNvCxnSpPr>
            <a:stCxn id="9" idx="7"/>
          </p:cNvCxnSpPr>
          <p:nvPr/>
        </p:nvCxnSpPr>
        <p:spPr>
          <a:xfrm flipV="1">
            <a:off x="7037559" y="2706019"/>
            <a:ext cx="314586" cy="4166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5" idx="2"/>
          </p:cNvCxnSpPr>
          <p:nvPr/>
        </p:nvCxnSpPr>
        <p:spPr>
          <a:xfrm flipH="1">
            <a:off x="4299061" y="1423323"/>
            <a:ext cx="414252" cy="4330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lipse 19"/>
          <p:cNvSpPr/>
          <p:nvPr/>
        </p:nvSpPr>
        <p:spPr>
          <a:xfrm>
            <a:off x="1533236" y="1376279"/>
            <a:ext cx="2863273" cy="1435917"/>
          </a:xfrm>
          <a:prstGeom prst="ellipse">
            <a:avLst/>
          </a:prstGeom>
          <a:solidFill>
            <a:srgbClr val="FFC000">
              <a:alpha val="66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2007860" y="1487057"/>
            <a:ext cx="1929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Secrétaire général 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2409623" y="1909571"/>
            <a:ext cx="1110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Trygve</a:t>
            </a:r>
            <a:r>
              <a:rPr lang="fr-FR" dirty="0"/>
              <a:t> Lie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1846007" y="2319223"/>
            <a:ext cx="2237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Administre et négocie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727200" y="3816165"/>
            <a:ext cx="2356535" cy="2775906"/>
          </a:xfrm>
          <a:prstGeom prst="rect">
            <a:avLst/>
          </a:prstGeom>
          <a:solidFill>
            <a:srgbClr val="7030A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1855220" y="4278999"/>
            <a:ext cx="20914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Exemples d’organes spécialisés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UNESCO</a:t>
            </a:r>
          </a:p>
          <a:p>
            <a:pPr algn="ctr"/>
            <a:r>
              <a:rPr lang="fr-FR" dirty="0"/>
              <a:t>UNICEF</a:t>
            </a:r>
          </a:p>
        </p:txBody>
      </p:sp>
      <p:cxnSp>
        <p:nvCxnSpPr>
          <p:cNvPr id="28" name="Connecteur droit 27"/>
          <p:cNvCxnSpPr>
            <a:stCxn id="9" idx="3"/>
            <a:endCxn id="21" idx="3"/>
          </p:cNvCxnSpPr>
          <p:nvPr/>
        </p:nvCxnSpPr>
        <p:spPr>
          <a:xfrm flipH="1">
            <a:off x="4083735" y="4621747"/>
            <a:ext cx="765906" cy="5823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>
            <a:stCxn id="24" idx="3"/>
            <a:endCxn id="9" idx="1"/>
          </p:cNvCxnSpPr>
          <p:nvPr/>
        </p:nvCxnSpPr>
        <p:spPr>
          <a:xfrm>
            <a:off x="4083735" y="2503889"/>
            <a:ext cx="765906" cy="6187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" name="ZoneTexte 1023"/>
          <p:cNvSpPr txBox="1"/>
          <p:nvPr/>
        </p:nvSpPr>
        <p:spPr>
          <a:xfrm>
            <a:off x="155575" y="243288"/>
            <a:ext cx="4379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L’ONU définie par la Charte de San Francisco en juin 1945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10732714" y="6511095"/>
            <a:ext cx="116730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Auteur : Nérée Manuel </a:t>
            </a:r>
          </a:p>
        </p:txBody>
      </p:sp>
      <p:sp>
        <p:nvSpPr>
          <p:cNvPr id="1025" name="Ellipse 1024"/>
          <p:cNvSpPr/>
          <p:nvPr/>
        </p:nvSpPr>
        <p:spPr>
          <a:xfrm>
            <a:off x="8921062" y="3153839"/>
            <a:ext cx="1811652" cy="12087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/>
          <p:cNvSpPr txBox="1"/>
          <p:nvPr/>
        </p:nvSpPr>
        <p:spPr>
          <a:xfrm>
            <a:off x="9070912" y="3562226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Casques bleus</a:t>
            </a:r>
          </a:p>
        </p:txBody>
      </p:sp>
      <p:cxnSp>
        <p:nvCxnSpPr>
          <p:cNvPr id="37" name="Connecteur droit 36"/>
          <p:cNvCxnSpPr/>
          <p:nvPr/>
        </p:nvCxnSpPr>
        <p:spPr>
          <a:xfrm flipH="1" flipV="1">
            <a:off x="9102579" y="2611547"/>
            <a:ext cx="437484" cy="542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9373749" y="2655240"/>
            <a:ext cx="810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envoie</a:t>
            </a:r>
          </a:p>
        </p:txBody>
      </p:sp>
    </p:spTree>
    <p:extLst>
      <p:ext uri="{BB962C8B-B14F-4D97-AF65-F5344CB8AC3E}">
        <p14:creationId xmlns:p14="http://schemas.microsoft.com/office/powerpoint/2010/main" val="35712790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52</Words>
  <Application>Microsoft Office PowerPoint</Application>
  <PresentationFormat>Grand écran</PresentationFormat>
  <Paragraphs>18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Manuel Nérée</cp:lastModifiedBy>
  <cp:revision>5</cp:revision>
  <dcterms:created xsi:type="dcterms:W3CDTF">2023-07-12T16:41:21Z</dcterms:created>
  <dcterms:modified xsi:type="dcterms:W3CDTF">2026-05-17T10:56:35Z</dcterms:modified>
</cp:coreProperties>
</file>