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EC308-2E9D-4F39-B9C5-673F80A2AE68}" type="datetimeFigureOut">
              <a:rPr lang="fr-FR" smtClean="0"/>
              <a:t>19/12/2013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36899-B67C-4F9D-BFF8-F34DEE03A9D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28728" y="0"/>
            <a:ext cx="3929090" cy="6858000"/>
          </a:xfrm>
          <a:prstGeom prst="rect">
            <a:avLst/>
          </a:prstGeom>
          <a:solidFill>
            <a:schemeClr val="tx2">
              <a:lumMod val="75000"/>
              <a:alpha val="8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428728" y="1142984"/>
            <a:ext cx="3929090" cy="579597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428728" y="2285992"/>
            <a:ext cx="3929090" cy="4652970"/>
          </a:xfrm>
          <a:prstGeom prst="rect">
            <a:avLst/>
          </a:prstGeom>
          <a:solidFill>
            <a:schemeClr val="accent1">
              <a:lumMod val="60000"/>
              <a:lumOff val="40000"/>
              <a:alpha val="53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428728" y="4071942"/>
            <a:ext cx="3929090" cy="28670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1428728" y="4857760"/>
            <a:ext cx="3929090" cy="2090726"/>
          </a:xfrm>
          <a:prstGeom prst="rect">
            <a:avLst/>
          </a:prstGeom>
          <a:solidFill>
            <a:schemeClr val="accent1">
              <a:lumMod val="40000"/>
              <a:lumOff val="60000"/>
              <a:alpha val="53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428728" y="5572140"/>
            <a:ext cx="3929090" cy="1376346"/>
          </a:xfrm>
          <a:prstGeom prst="rect">
            <a:avLst/>
          </a:prstGeom>
          <a:solidFill>
            <a:schemeClr val="accent2">
              <a:lumMod val="75000"/>
              <a:alpha val="53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/>
          <p:cNvCxnSpPr/>
          <p:nvPr/>
        </p:nvCxnSpPr>
        <p:spPr>
          <a:xfrm>
            <a:off x="928662" y="2284404"/>
            <a:ext cx="4714908" cy="1588"/>
          </a:xfrm>
          <a:prstGeom prst="line">
            <a:avLst/>
          </a:prstGeom>
          <a:ln w="1174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3071802" y="6143644"/>
            <a:ext cx="664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Terre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2714612" y="5000636"/>
            <a:ext cx="1779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Eaux territoriales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2786050" y="4286256"/>
            <a:ext cx="151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Zone contigüe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5857884" y="2143116"/>
            <a:ext cx="1437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Limite de ZEE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2143108" y="1357298"/>
            <a:ext cx="2724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Plateau continental étendu</a:t>
            </a:r>
            <a:endParaRPr lang="fr-FR" dirty="0"/>
          </a:p>
        </p:txBody>
      </p:sp>
      <p:sp>
        <p:nvSpPr>
          <p:cNvPr id="22" name="ZoneTexte 21"/>
          <p:cNvSpPr txBox="1"/>
          <p:nvPr/>
        </p:nvSpPr>
        <p:spPr>
          <a:xfrm>
            <a:off x="2500298" y="285728"/>
            <a:ext cx="2145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Eaux internationales </a:t>
            </a:r>
            <a:endParaRPr lang="fr-FR" dirty="0"/>
          </a:p>
        </p:txBody>
      </p:sp>
      <p:cxnSp>
        <p:nvCxnSpPr>
          <p:cNvPr id="24" name="Connecteur droit avec flèche 23"/>
          <p:cNvCxnSpPr/>
          <p:nvPr/>
        </p:nvCxnSpPr>
        <p:spPr>
          <a:xfrm rot="5400000" flipH="1" flipV="1">
            <a:off x="4071934" y="4000504"/>
            <a:ext cx="3000396" cy="1588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rot="5400000">
            <a:off x="678629" y="4464851"/>
            <a:ext cx="785818" cy="1588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rot="5400000">
            <a:off x="679423" y="5249875"/>
            <a:ext cx="785818" cy="1588"/>
          </a:xfrm>
          <a:prstGeom prst="straightConnector1">
            <a:avLst/>
          </a:prstGeom>
          <a:ln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 rot="5400000">
            <a:off x="5457887" y="4286256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200 mi.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 rot="16200000">
            <a:off x="432156" y="4284205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12 mi.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 rot="16200000">
            <a:off x="444299" y="5070023"/>
            <a:ext cx="766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12 mi.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22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manuel</dc:creator>
  <cp:lastModifiedBy>manuel</cp:lastModifiedBy>
  <cp:revision>1</cp:revision>
  <dcterms:created xsi:type="dcterms:W3CDTF">2013-12-19T13:33:44Z</dcterms:created>
  <dcterms:modified xsi:type="dcterms:W3CDTF">2013-12-19T13:51:44Z</dcterms:modified>
</cp:coreProperties>
</file>