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D50E-1EDC-4DA9-B716-2212B10F93B5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5D6B-3BDE-48CE-BCB3-0731E7D2CEB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286248" y="3000372"/>
            <a:ext cx="571500" cy="57150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214290"/>
            <a:ext cx="950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 départ, il y a un espace qui concentre de la population, des activités et des fonction de commandement . C’est la </a:t>
            </a:r>
            <a:r>
              <a:rPr lang="fr-FR" b="1" dirty="0" smtClean="0"/>
              <a:t>métropole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286248" y="3000372"/>
            <a:ext cx="928694" cy="92869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00034" y="214290"/>
            <a:ext cx="950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Certaines de ces métropoles ont plus de 8 millions d’habitants. On parle de </a:t>
            </a:r>
            <a:r>
              <a:rPr lang="fr-FR" b="1" dirty="0" smtClean="0"/>
              <a:t>mégapole</a:t>
            </a:r>
            <a:r>
              <a:rPr lang="fr-FR" dirty="0" smtClean="0"/>
              <a:t>. 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 rot="21234706">
            <a:off x="3937000" y="579438"/>
            <a:ext cx="1785938" cy="564356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286250" y="1428750"/>
            <a:ext cx="785813" cy="7858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429125" y="2786063"/>
            <a:ext cx="785813" cy="7858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00563" y="4286250"/>
            <a:ext cx="785812" cy="78581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rot="16200000" flipH="1">
            <a:off x="2714625" y="2857500"/>
            <a:ext cx="5214938" cy="64293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5286375" y="928688"/>
            <a:ext cx="42862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786438" y="1857375"/>
            <a:ext cx="3571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5929313" y="2928938"/>
            <a:ext cx="42862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000750" y="3929063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929313" y="5000625"/>
            <a:ext cx="42862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0"/>
            <a:ext cx="9358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certaines régions on trouve un très grand nombre de métropoles, proches les unes des autres, donnant le sentiment d’une urbanisation continue. On parle alors de </a:t>
            </a:r>
            <a:r>
              <a:rPr lang="fr-FR" b="1" dirty="0" smtClean="0"/>
              <a:t>mégalopole. 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357686" y="2928934"/>
            <a:ext cx="1143008" cy="114300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643438" y="3214686"/>
            <a:ext cx="571500" cy="57150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214290"/>
            <a:ext cx="950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b="1" dirty="0" err="1" smtClean="0"/>
              <a:t>métapole</a:t>
            </a:r>
            <a:r>
              <a:rPr lang="fr-FR" dirty="0" smtClean="0"/>
              <a:t> désigne la métropole et l’espace périurbain en interaction avec elle compte tenu des activités et des déplacements des habitants.  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skyking</cp:lastModifiedBy>
  <cp:revision>2</cp:revision>
  <dcterms:created xsi:type="dcterms:W3CDTF">2015-05-06T15:06:10Z</dcterms:created>
  <dcterms:modified xsi:type="dcterms:W3CDTF">2015-05-06T15:19:17Z</dcterms:modified>
</cp:coreProperties>
</file>