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89FDD-7DD3-46B2-B537-EE098984EDD8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4EF30-0A09-4DCE-AEE9-5D46739B90E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352401"/>
            <a:ext cx="6552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Producteurs ou coopératives de producteurs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5753001"/>
            <a:ext cx="6552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Consommateurs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1259632" y="712441"/>
            <a:ext cx="216024" cy="504056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7524328" y="712441"/>
            <a:ext cx="216024" cy="504056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haut 9"/>
          <p:cNvSpPr/>
          <p:nvPr/>
        </p:nvSpPr>
        <p:spPr>
          <a:xfrm>
            <a:off x="2555776" y="712441"/>
            <a:ext cx="216024" cy="504056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>
            <a:off x="6300192" y="712441"/>
            <a:ext cx="216024" cy="504056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012160" y="1432521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Revenus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195736" y="1844824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Revenus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164288" y="4744889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Produits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971600" y="4744889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Produits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296144" y="-27384"/>
            <a:ext cx="16196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Circuit équitable 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156176" y="-7639"/>
            <a:ext cx="16196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Circuit classique 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131840" y="6341258"/>
            <a:ext cx="28803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Le commerce équitable </a:t>
            </a:r>
            <a:endParaRPr lang="fr-F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352401"/>
            <a:ext cx="6552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Producteurs ou coopératives de producteurs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5753001"/>
            <a:ext cx="6552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Consommateurs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1259632" y="712441"/>
            <a:ext cx="216024" cy="504056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7524328" y="712441"/>
            <a:ext cx="216024" cy="5040560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haut 9"/>
          <p:cNvSpPr/>
          <p:nvPr/>
        </p:nvSpPr>
        <p:spPr>
          <a:xfrm>
            <a:off x="2555776" y="712441"/>
            <a:ext cx="216024" cy="504056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>
            <a:off x="6300192" y="712441"/>
            <a:ext cx="216024" cy="504056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012160" y="3736777"/>
            <a:ext cx="223224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Intermédiaire</a:t>
            </a:r>
          </a:p>
          <a:p>
            <a:pPr algn="ctr"/>
            <a:r>
              <a:rPr lang="fr-FR" sz="1400" dirty="0" smtClean="0"/>
              <a:t>distributeur  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2800673"/>
            <a:ext cx="2232248" cy="8002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Intermédiaire</a:t>
            </a:r>
          </a:p>
          <a:p>
            <a:pPr algn="ctr"/>
            <a:r>
              <a:rPr lang="fr-FR" sz="1400" dirty="0" smtClean="0"/>
              <a:t>Association, entreprise coopérative</a:t>
            </a:r>
            <a:endParaRPr lang="fr-FR" sz="1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6012160" y="1432521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Revenus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195736" y="1844824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Revenus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164288" y="4744889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Produits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971600" y="4744889"/>
            <a:ext cx="8640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Produits</a:t>
            </a:r>
            <a:endParaRPr lang="fr-FR" sz="1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3203848" y="2728665"/>
            <a:ext cx="108012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Normes de production </a:t>
            </a:r>
          </a:p>
          <a:p>
            <a:r>
              <a:rPr lang="fr-FR" sz="1400" dirty="0" smtClean="0"/>
              <a:t>Chartes </a:t>
            </a:r>
          </a:p>
          <a:p>
            <a:r>
              <a:rPr lang="fr-FR" sz="1400" dirty="0" smtClean="0"/>
              <a:t>Prix garanti</a:t>
            </a:r>
            <a:endParaRPr lang="fr-FR" sz="1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012160" y="2872681"/>
            <a:ext cx="223224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Intermédiaire</a:t>
            </a:r>
          </a:p>
          <a:p>
            <a:pPr algn="ctr"/>
            <a:r>
              <a:rPr lang="fr-FR" sz="1400" dirty="0" smtClean="0"/>
              <a:t>grossiste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012160" y="2000454"/>
            <a:ext cx="223224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Intermédiaire</a:t>
            </a:r>
          </a:p>
          <a:p>
            <a:pPr algn="ctr"/>
            <a:r>
              <a:rPr lang="fr-FR" sz="1400" dirty="0" smtClean="0"/>
              <a:t>Exportateur Importateur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788024" y="2800673"/>
            <a:ext cx="1152128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Prix variable du marché international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646200" y="6211669"/>
            <a:ext cx="2497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Auteur : Nérée Manuel d’après la </a:t>
            </a:r>
          </a:p>
          <a:p>
            <a:r>
              <a:rPr lang="fr-FR" sz="1200" dirty="0" smtClean="0"/>
              <a:t>conférence d’un producteur  </a:t>
            </a:r>
          </a:p>
          <a:p>
            <a:r>
              <a:rPr lang="fr-FR" sz="1200" dirty="0" smtClean="0"/>
              <a:t>de café Péruvien partenaire du CCFD </a:t>
            </a:r>
            <a:endParaRPr lang="fr-FR" sz="1200" dirty="0"/>
          </a:p>
        </p:txBody>
      </p:sp>
      <p:sp>
        <p:nvSpPr>
          <p:cNvPr id="22" name="ZoneTexte 21"/>
          <p:cNvSpPr txBox="1"/>
          <p:nvPr/>
        </p:nvSpPr>
        <p:spPr>
          <a:xfrm>
            <a:off x="1296144" y="-27384"/>
            <a:ext cx="16196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Circuit équitable 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156176" y="-7639"/>
            <a:ext cx="16196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Circuit classique </a:t>
            </a:r>
            <a:endParaRPr lang="fr-FR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3131840" y="6341258"/>
            <a:ext cx="288032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Le commerce équitable </a:t>
            </a:r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72</Words>
  <Application>Microsoft Office PowerPoint</Application>
  <PresentationFormat>Affichage à l'écran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tropico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skyking</dc:creator>
  <cp:lastModifiedBy>skyking</cp:lastModifiedBy>
  <cp:revision>5</cp:revision>
  <dcterms:created xsi:type="dcterms:W3CDTF">2015-06-11T16:44:17Z</dcterms:created>
  <dcterms:modified xsi:type="dcterms:W3CDTF">2015-06-11T17:27:38Z</dcterms:modified>
</cp:coreProperties>
</file>