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144" y="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5605-2A49-471C-8306-E5FDC119397C}" type="datetimeFigureOut">
              <a:rPr lang="fr-FR" smtClean="0"/>
              <a:pPr/>
              <a:t>04/04/2014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65925-1B1E-40A1-A074-967F0E7640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5605-2A49-471C-8306-E5FDC119397C}" type="datetimeFigureOut">
              <a:rPr lang="fr-FR" smtClean="0"/>
              <a:pPr/>
              <a:t>04/04/2014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65925-1B1E-40A1-A074-967F0E7640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5605-2A49-471C-8306-E5FDC119397C}" type="datetimeFigureOut">
              <a:rPr lang="fr-FR" smtClean="0"/>
              <a:pPr/>
              <a:t>04/04/2014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65925-1B1E-40A1-A074-967F0E7640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5605-2A49-471C-8306-E5FDC119397C}" type="datetimeFigureOut">
              <a:rPr lang="fr-FR" smtClean="0"/>
              <a:pPr/>
              <a:t>04/04/2014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65925-1B1E-40A1-A074-967F0E7640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5605-2A49-471C-8306-E5FDC119397C}" type="datetimeFigureOut">
              <a:rPr lang="fr-FR" smtClean="0"/>
              <a:pPr/>
              <a:t>04/04/2014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65925-1B1E-40A1-A074-967F0E7640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5605-2A49-471C-8306-E5FDC119397C}" type="datetimeFigureOut">
              <a:rPr lang="fr-FR" smtClean="0"/>
              <a:pPr/>
              <a:t>04/04/2014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65925-1B1E-40A1-A074-967F0E7640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5605-2A49-471C-8306-E5FDC119397C}" type="datetimeFigureOut">
              <a:rPr lang="fr-FR" smtClean="0"/>
              <a:pPr/>
              <a:t>04/04/2014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65925-1B1E-40A1-A074-967F0E7640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5605-2A49-471C-8306-E5FDC119397C}" type="datetimeFigureOut">
              <a:rPr lang="fr-FR" smtClean="0"/>
              <a:pPr/>
              <a:t>04/04/2014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65925-1B1E-40A1-A074-967F0E7640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5605-2A49-471C-8306-E5FDC119397C}" type="datetimeFigureOut">
              <a:rPr lang="fr-FR" smtClean="0"/>
              <a:pPr/>
              <a:t>04/04/2014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65925-1B1E-40A1-A074-967F0E7640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5605-2A49-471C-8306-E5FDC119397C}" type="datetimeFigureOut">
              <a:rPr lang="fr-FR" smtClean="0"/>
              <a:pPr/>
              <a:t>04/04/2014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65925-1B1E-40A1-A074-967F0E7640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F5605-2A49-471C-8306-E5FDC119397C}" type="datetimeFigureOut">
              <a:rPr lang="fr-FR" smtClean="0"/>
              <a:pPr/>
              <a:t>04/04/2014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65925-1B1E-40A1-A074-967F0E7640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F5605-2A49-471C-8306-E5FDC119397C}" type="datetimeFigureOut">
              <a:rPr lang="fr-FR" smtClean="0"/>
              <a:pPr/>
              <a:t>04/04/2014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F65925-1B1E-40A1-A074-967F0E7640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orme libre 36"/>
          <p:cNvSpPr/>
          <p:nvPr/>
        </p:nvSpPr>
        <p:spPr>
          <a:xfrm>
            <a:off x="5730949" y="2381693"/>
            <a:ext cx="329609" cy="308344"/>
          </a:xfrm>
          <a:custGeom>
            <a:avLst/>
            <a:gdLst>
              <a:gd name="connsiteX0" fmla="*/ 0 w 329609"/>
              <a:gd name="connsiteY0" fmla="*/ 0 h 308344"/>
              <a:gd name="connsiteX1" fmla="*/ 31898 w 329609"/>
              <a:gd name="connsiteY1" fmla="*/ 308344 h 308344"/>
              <a:gd name="connsiteX2" fmla="*/ 329609 w 329609"/>
              <a:gd name="connsiteY2" fmla="*/ 170121 h 308344"/>
              <a:gd name="connsiteX3" fmla="*/ 0 w 329609"/>
              <a:gd name="connsiteY3" fmla="*/ 0 h 308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9609" h="308344">
                <a:moveTo>
                  <a:pt x="0" y="0"/>
                </a:moveTo>
                <a:lnTo>
                  <a:pt x="31898" y="308344"/>
                </a:lnTo>
                <a:lnTo>
                  <a:pt x="329609" y="170121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Forme libre 35"/>
          <p:cNvSpPr/>
          <p:nvPr/>
        </p:nvSpPr>
        <p:spPr>
          <a:xfrm>
            <a:off x="3189767" y="2413591"/>
            <a:ext cx="712382" cy="510362"/>
          </a:xfrm>
          <a:custGeom>
            <a:avLst/>
            <a:gdLst>
              <a:gd name="connsiteX0" fmla="*/ 63796 w 712382"/>
              <a:gd name="connsiteY0" fmla="*/ 21265 h 510362"/>
              <a:gd name="connsiteX1" fmla="*/ 138224 w 712382"/>
              <a:gd name="connsiteY1" fmla="*/ 212651 h 510362"/>
              <a:gd name="connsiteX2" fmla="*/ 414670 w 712382"/>
              <a:gd name="connsiteY2" fmla="*/ 265814 h 510362"/>
              <a:gd name="connsiteX3" fmla="*/ 499731 w 712382"/>
              <a:gd name="connsiteY3" fmla="*/ 510362 h 510362"/>
              <a:gd name="connsiteX4" fmla="*/ 712382 w 712382"/>
              <a:gd name="connsiteY4" fmla="*/ 191386 h 510362"/>
              <a:gd name="connsiteX5" fmla="*/ 446568 w 712382"/>
              <a:gd name="connsiteY5" fmla="*/ 127590 h 510362"/>
              <a:gd name="connsiteX6" fmla="*/ 0 w 712382"/>
              <a:gd name="connsiteY6" fmla="*/ 0 h 510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2382" h="510362">
                <a:moveTo>
                  <a:pt x="63796" y="21265"/>
                </a:moveTo>
                <a:lnTo>
                  <a:pt x="138224" y="212651"/>
                </a:lnTo>
                <a:lnTo>
                  <a:pt x="414670" y="265814"/>
                </a:lnTo>
                <a:lnTo>
                  <a:pt x="499731" y="510362"/>
                </a:lnTo>
                <a:lnTo>
                  <a:pt x="712382" y="191386"/>
                </a:lnTo>
                <a:cubicBezTo>
                  <a:pt x="443092" y="137528"/>
                  <a:pt x="446568" y="228582"/>
                  <a:pt x="446568" y="127590"/>
                </a:cubicBezTo>
                <a:lnTo>
                  <a:pt x="0" y="0"/>
                </a:lnTo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Forme libre 34"/>
          <p:cNvSpPr/>
          <p:nvPr/>
        </p:nvSpPr>
        <p:spPr>
          <a:xfrm>
            <a:off x="5146158" y="2402958"/>
            <a:ext cx="382772" cy="616689"/>
          </a:xfrm>
          <a:custGeom>
            <a:avLst/>
            <a:gdLst>
              <a:gd name="connsiteX0" fmla="*/ 0 w 382772"/>
              <a:gd name="connsiteY0" fmla="*/ 616689 h 616689"/>
              <a:gd name="connsiteX1" fmla="*/ 74428 w 382772"/>
              <a:gd name="connsiteY1" fmla="*/ 170121 h 616689"/>
              <a:gd name="connsiteX2" fmla="*/ 244549 w 382772"/>
              <a:gd name="connsiteY2" fmla="*/ 31898 h 616689"/>
              <a:gd name="connsiteX3" fmla="*/ 382772 w 382772"/>
              <a:gd name="connsiteY3" fmla="*/ 0 h 616689"/>
              <a:gd name="connsiteX4" fmla="*/ 318977 w 382772"/>
              <a:gd name="connsiteY4" fmla="*/ 425302 h 616689"/>
              <a:gd name="connsiteX5" fmla="*/ 0 w 382772"/>
              <a:gd name="connsiteY5" fmla="*/ 616689 h 616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2772" h="616689">
                <a:moveTo>
                  <a:pt x="0" y="616689"/>
                </a:moveTo>
                <a:lnTo>
                  <a:pt x="74428" y="170121"/>
                </a:lnTo>
                <a:lnTo>
                  <a:pt x="244549" y="31898"/>
                </a:lnTo>
                <a:lnTo>
                  <a:pt x="382772" y="0"/>
                </a:lnTo>
                <a:lnTo>
                  <a:pt x="318977" y="425302"/>
                </a:lnTo>
                <a:lnTo>
                  <a:pt x="0" y="616689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Forme libre 31"/>
          <p:cNvSpPr/>
          <p:nvPr/>
        </p:nvSpPr>
        <p:spPr>
          <a:xfrm>
            <a:off x="2987749" y="2211572"/>
            <a:ext cx="3423684" cy="871870"/>
          </a:xfrm>
          <a:custGeom>
            <a:avLst/>
            <a:gdLst>
              <a:gd name="connsiteX0" fmla="*/ 0 w 3423684"/>
              <a:gd name="connsiteY0" fmla="*/ 116958 h 871870"/>
              <a:gd name="connsiteX1" fmla="*/ 74428 w 3423684"/>
              <a:gd name="connsiteY1" fmla="*/ 0 h 871870"/>
              <a:gd name="connsiteX2" fmla="*/ 2062716 w 3423684"/>
              <a:gd name="connsiteY2" fmla="*/ 808075 h 871870"/>
              <a:gd name="connsiteX3" fmla="*/ 2083981 w 3423684"/>
              <a:gd name="connsiteY3" fmla="*/ 244549 h 871870"/>
              <a:gd name="connsiteX4" fmla="*/ 2583711 w 3423684"/>
              <a:gd name="connsiteY4" fmla="*/ 31898 h 871870"/>
              <a:gd name="connsiteX5" fmla="*/ 3413051 w 3423684"/>
              <a:gd name="connsiteY5" fmla="*/ 340242 h 871870"/>
              <a:gd name="connsiteX6" fmla="*/ 3423684 w 3423684"/>
              <a:gd name="connsiteY6" fmla="*/ 435935 h 871870"/>
              <a:gd name="connsiteX7" fmla="*/ 2583711 w 3423684"/>
              <a:gd name="connsiteY7" fmla="*/ 116958 h 871870"/>
              <a:gd name="connsiteX8" fmla="*/ 2211572 w 3423684"/>
              <a:gd name="connsiteY8" fmla="*/ 287079 h 871870"/>
              <a:gd name="connsiteX9" fmla="*/ 2137144 w 3423684"/>
              <a:gd name="connsiteY9" fmla="*/ 871870 h 871870"/>
              <a:gd name="connsiteX10" fmla="*/ 1573618 w 3423684"/>
              <a:gd name="connsiteY10" fmla="*/ 627321 h 871870"/>
              <a:gd name="connsiteX11" fmla="*/ 1499191 w 3423684"/>
              <a:gd name="connsiteY11" fmla="*/ 723014 h 871870"/>
              <a:gd name="connsiteX12" fmla="*/ 1297172 w 3423684"/>
              <a:gd name="connsiteY12" fmla="*/ 648586 h 871870"/>
              <a:gd name="connsiteX13" fmla="*/ 1158949 w 3423684"/>
              <a:gd name="connsiteY13" fmla="*/ 616688 h 871870"/>
              <a:gd name="connsiteX14" fmla="*/ 1169581 w 3423684"/>
              <a:gd name="connsiteY14" fmla="*/ 489098 h 871870"/>
              <a:gd name="connsiteX15" fmla="*/ 956930 w 3423684"/>
              <a:gd name="connsiteY15" fmla="*/ 393405 h 871870"/>
              <a:gd name="connsiteX16" fmla="*/ 0 w 3423684"/>
              <a:gd name="connsiteY16" fmla="*/ 116958 h 871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423684" h="871870">
                <a:moveTo>
                  <a:pt x="0" y="116958"/>
                </a:moveTo>
                <a:lnTo>
                  <a:pt x="74428" y="0"/>
                </a:lnTo>
                <a:lnTo>
                  <a:pt x="2062716" y="808075"/>
                </a:lnTo>
                <a:lnTo>
                  <a:pt x="2083981" y="244549"/>
                </a:lnTo>
                <a:lnTo>
                  <a:pt x="2583711" y="31898"/>
                </a:lnTo>
                <a:lnTo>
                  <a:pt x="3413051" y="340242"/>
                </a:lnTo>
                <a:lnTo>
                  <a:pt x="3423684" y="435935"/>
                </a:lnTo>
                <a:lnTo>
                  <a:pt x="2583711" y="116958"/>
                </a:lnTo>
                <a:lnTo>
                  <a:pt x="2211572" y="287079"/>
                </a:lnTo>
                <a:lnTo>
                  <a:pt x="2137144" y="871870"/>
                </a:lnTo>
                <a:lnTo>
                  <a:pt x="1573618" y="627321"/>
                </a:lnTo>
                <a:lnTo>
                  <a:pt x="1499191" y="723014"/>
                </a:lnTo>
                <a:lnTo>
                  <a:pt x="1297172" y="648586"/>
                </a:lnTo>
                <a:lnTo>
                  <a:pt x="1158949" y="616688"/>
                </a:lnTo>
                <a:lnTo>
                  <a:pt x="1169581" y="489098"/>
                </a:lnTo>
                <a:lnTo>
                  <a:pt x="956930" y="393405"/>
                </a:lnTo>
                <a:lnTo>
                  <a:pt x="0" y="116958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" name="Forme libre 5"/>
          <p:cNvSpPr/>
          <p:nvPr/>
        </p:nvSpPr>
        <p:spPr>
          <a:xfrm>
            <a:off x="2583180" y="2217420"/>
            <a:ext cx="3840480" cy="3749040"/>
          </a:xfrm>
          <a:custGeom>
            <a:avLst/>
            <a:gdLst>
              <a:gd name="connsiteX0" fmla="*/ 3817620 w 3840480"/>
              <a:gd name="connsiteY0" fmla="*/ 3749040 h 3749040"/>
              <a:gd name="connsiteX1" fmla="*/ 3840480 w 3840480"/>
              <a:gd name="connsiteY1" fmla="*/ 320040 h 3749040"/>
              <a:gd name="connsiteX2" fmla="*/ 3840480 w 3840480"/>
              <a:gd name="connsiteY2" fmla="*/ 320040 h 3749040"/>
              <a:gd name="connsiteX3" fmla="*/ 2994660 w 3840480"/>
              <a:gd name="connsiteY3" fmla="*/ 22860 h 3749040"/>
              <a:gd name="connsiteX4" fmla="*/ 2514600 w 3840480"/>
              <a:gd name="connsiteY4" fmla="*/ 205740 h 3749040"/>
              <a:gd name="connsiteX5" fmla="*/ 2468880 w 3840480"/>
              <a:gd name="connsiteY5" fmla="*/ 822960 h 3749040"/>
              <a:gd name="connsiteX6" fmla="*/ 548640 w 3840480"/>
              <a:gd name="connsiteY6" fmla="*/ 0 h 3749040"/>
              <a:gd name="connsiteX7" fmla="*/ 22860 w 3840480"/>
              <a:gd name="connsiteY7" fmla="*/ 800100 h 3749040"/>
              <a:gd name="connsiteX8" fmla="*/ 0 w 3840480"/>
              <a:gd name="connsiteY8" fmla="*/ 1874520 h 3749040"/>
              <a:gd name="connsiteX9" fmla="*/ 571500 w 3840480"/>
              <a:gd name="connsiteY9" fmla="*/ 2651760 h 3749040"/>
              <a:gd name="connsiteX10" fmla="*/ 1280160 w 3840480"/>
              <a:gd name="connsiteY10" fmla="*/ 2880360 h 3749040"/>
              <a:gd name="connsiteX11" fmla="*/ 1554480 w 3840480"/>
              <a:gd name="connsiteY11" fmla="*/ 2651760 h 3749040"/>
              <a:gd name="connsiteX12" fmla="*/ 3749040 w 3840480"/>
              <a:gd name="connsiteY12" fmla="*/ 3726180 h 374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840480" h="3749040">
                <a:moveTo>
                  <a:pt x="3817620" y="3749040"/>
                </a:moveTo>
                <a:lnTo>
                  <a:pt x="3840480" y="320040"/>
                </a:lnTo>
                <a:lnTo>
                  <a:pt x="3840480" y="320040"/>
                </a:lnTo>
                <a:lnTo>
                  <a:pt x="2994660" y="22860"/>
                </a:lnTo>
                <a:lnTo>
                  <a:pt x="2514600" y="205740"/>
                </a:lnTo>
                <a:lnTo>
                  <a:pt x="2468880" y="822960"/>
                </a:lnTo>
                <a:lnTo>
                  <a:pt x="548640" y="0"/>
                </a:lnTo>
                <a:lnTo>
                  <a:pt x="22860" y="800100"/>
                </a:lnTo>
                <a:lnTo>
                  <a:pt x="0" y="1874520"/>
                </a:lnTo>
                <a:lnTo>
                  <a:pt x="571500" y="2651760"/>
                </a:lnTo>
                <a:lnTo>
                  <a:pt x="1280160" y="2880360"/>
                </a:lnTo>
                <a:lnTo>
                  <a:pt x="1554480" y="2651760"/>
                </a:lnTo>
                <a:lnTo>
                  <a:pt x="3749040" y="3726180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6"/>
          <p:cNvCxnSpPr/>
          <p:nvPr/>
        </p:nvCxnSpPr>
        <p:spPr>
          <a:xfrm rot="16200000" flipH="1">
            <a:off x="3250397" y="2678901"/>
            <a:ext cx="785818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5400000">
            <a:off x="3393273" y="3250405"/>
            <a:ext cx="428628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rot="16200000" flipH="1">
            <a:off x="3500430" y="3357562"/>
            <a:ext cx="64294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rot="16200000" flipH="1">
            <a:off x="4679157" y="3321843"/>
            <a:ext cx="1643074" cy="100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rot="5400000">
            <a:off x="5214942" y="3929066"/>
            <a:ext cx="500066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3357554" y="2214554"/>
            <a:ext cx="285752" cy="28575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5000628" y="2357430"/>
            <a:ext cx="285752" cy="28575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3786182" y="2643182"/>
            <a:ext cx="142876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3643306" y="2285992"/>
            <a:ext cx="142876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3795706" y="2357430"/>
            <a:ext cx="142876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llipse 23"/>
          <p:cNvSpPr/>
          <p:nvPr/>
        </p:nvSpPr>
        <p:spPr>
          <a:xfrm>
            <a:off x="3929058" y="2500306"/>
            <a:ext cx="142876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4286248" y="2714620"/>
            <a:ext cx="142876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5143504" y="2786058"/>
            <a:ext cx="142876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5357818" y="2214554"/>
            <a:ext cx="142876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llipse 27"/>
          <p:cNvSpPr/>
          <p:nvPr/>
        </p:nvSpPr>
        <p:spPr>
          <a:xfrm>
            <a:off x="5715008" y="2214554"/>
            <a:ext cx="142876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llipse 28"/>
          <p:cNvSpPr/>
          <p:nvPr/>
        </p:nvSpPr>
        <p:spPr>
          <a:xfrm>
            <a:off x="6000760" y="2438392"/>
            <a:ext cx="142876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/>
          <p:cNvSpPr/>
          <p:nvPr/>
        </p:nvSpPr>
        <p:spPr>
          <a:xfrm>
            <a:off x="3143240" y="2214554"/>
            <a:ext cx="142876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Forme libre 33"/>
          <p:cNvSpPr/>
          <p:nvPr/>
        </p:nvSpPr>
        <p:spPr>
          <a:xfrm>
            <a:off x="5858540" y="4603898"/>
            <a:ext cx="382772" cy="318976"/>
          </a:xfrm>
          <a:custGeom>
            <a:avLst/>
            <a:gdLst>
              <a:gd name="connsiteX0" fmla="*/ 0 w 382772"/>
              <a:gd name="connsiteY0" fmla="*/ 148855 h 318976"/>
              <a:gd name="connsiteX1" fmla="*/ 318976 w 382772"/>
              <a:gd name="connsiteY1" fmla="*/ 0 h 318976"/>
              <a:gd name="connsiteX2" fmla="*/ 382772 w 382772"/>
              <a:gd name="connsiteY2" fmla="*/ 138223 h 318976"/>
              <a:gd name="connsiteX3" fmla="*/ 202018 w 382772"/>
              <a:gd name="connsiteY3" fmla="*/ 318976 h 318976"/>
              <a:gd name="connsiteX4" fmla="*/ 0 w 382772"/>
              <a:gd name="connsiteY4" fmla="*/ 148855 h 318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2772" h="318976">
                <a:moveTo>
                  <a:pt x="0" y="148855"/>
                </a:moveTo>
                <a:lnTo>
                  <a:pt x="318976" y="0"/>
                </a:lnTo>
                <a:lnTo>
                  <a:pt x="382772" y="138223"/>
                </a:lnTo>
                <a:lnTo>
                  <a:pt x="202018" y="318976"/>
                </a:lnTo>
                <a:lnTo>
                  <a:pt x="0" y="148855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/>
          <p:cNvSpPr/>
          <p:nvPr/>
        </p:nvSpPr>
        <p:spPr>
          <a:xfrm>
            <a:off x="3500430" y="342900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Ellipse 38"/>
          <p:cNvSpPr/>
          <p:nvPr/>
        </p:nvSpPr>
        <p:spPr>
          <a:xfrm>
            <a:off x="3786182" y="364331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Ellipse 39"/>
          <p:cNvSpPr/>
          <p:nvPr/>
        </p:nvSpPr>
        <p:spPr>
          <a:xfrm>
            <a:off x="3643306" y="328612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/>
          <p:cNvSpPr/>
          <p:nvPr/>
        </p:nvSpPr>
        <p:spPr>
          <a:xfrm>
            <a:off x="5572132" y="378619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Ellipse 41"/>
          <p:cNvSpPr/>
          <p:nvPr/>
        </p:nvSpPr>
        <p:spPr>
          <a:xfrm>
            <a:off x="5357818" y="414338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/>
          <p:cNvSpPr/>
          <p:nvPr/>
        </p:nvSpPr>
        <p:spPr>
          <a:xfrm>
            <a:off x="5929322" y="464344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ZoneTexte 43"/>
          <p:cNvSpPr txBox="1"/>
          <p:nvPr/>
        </p:nvSpPr>
        <p:spPr>
          <a:xfrm>
            <a:off x="4286248" y="2071678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Benghazi</a:t>
            </a:r>
            <a:endParaRPr lang="fr-FR" dirty="0"/>
          </a:p>
        </p:txBody>
      </p:sp>
      <p:sp>
        <p:nvSpPr>
          <p:cNvPr id="45" name="ZoneTexte 44"/>
          <p:cNvSpPr txBox="1"/>
          <p:nvPr/>
        </p:nvSpPr>
        <p:spPr>
          <a:xfrm>
            <a:off x="3143240" y="1857364"/>
            <a:ext cx="765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Tripoli</a:t>
            </a:r>
            <a:endParaRPr lang="fr-FR" dirty="0"/>
          </a:p>
        </p:txBody>
      </p:sp>
      <p:sp>
        <p:nvSpPr>
          <p:cNvPr id="47" name="ZoneTexte 46"/>
          <p:cNvSpPr txBox="1"/>
          <p:nvPr/>
        </p:nvSpPr>
        <p:spPr>
          <a:xfrm>
            <a:off x="6500826" y="3357562"/>
            <a:ext cx="830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Egypte</a:t>
            </a:r>
            <a:endParaRPr lang="fr-FR" b="1" dirty="0"/>
          </a:p>
        </p:txBody>
      </p:sp>
      <p:sp>
        <p:nvSpPr>
          <p:cNvPr id="48" name="ZoneTexte 47"/>
          <p:cNvSpPr txBox="1"/>
          <p:nvPr/>
        </p:nvSpPr>
        <p:spPr>
          <a:xfrm>
            <a:off x="1928794" y="2357430"/>
            <a:ext cx="852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Tunisie</a:t>
            </a:r>
            <a:endParaRPr lang="fr-F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llipse 17"/>
          <p:cNvSpPr/>
          <p:nvPr/>
        </p:nvSpPr>
        <p:spPr>
          <a:xfrm>
            <a:off x="5500694" y="3643314"/>
            <a:ext cx="500066" cy="64294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3071802" y="2428868"/>
            <a:ext cx="3143272" cy="14287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3071802" y="2214554"/>
            <a:ext cx="3143272" cy="21431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" name="Connecteur droit 1"/>
          <p:cNvCxnSpPr/>
          <p:nvPr/>
        </p:nvCxnSpPr>
        <p:spPr>
          <a:xfrm rot="16200000" flipH="1">
            <a:off x="3143240" y="2571744"/>
            <a:ext cx="1000132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cteur droit 2"/>
          <p:cNvCxnSpPr/>
          <p:nvPr/>
        </p:nvCxnSpPr>
        <p:spPr>
          <a:xfrm rot="5400000">
            <a:off x="3393273" y="3250405"/>
            <a:ext cx="428628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3"/>
          <p:cNvCxnSpPr/>
          <p:nvPr/>
        </p:nvCxnSpPr>
        <p:spPr>
          <a:xfrm rot="16200000" flipH="1">
            <a:off x="3500430" y="3357562"/>
            <a:ext cx="64294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>
            <a:stCxn id="11" idx="0"/>
          </p:cNvCxnSpPr>
          <p:nvPr/>
        </p:nvCxnSpPr>
        <p:spPr>
          <a:xfrm rot="16200000" flipH="1">
            <a:off x="4107653" y="2750339"/>
            <a:ext cx="2428892" cy="13573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 rot="5400000">
            <a:off x="5214942" y="3929066"/>
            <a:ext cx="500066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lipse 6"/>
          <p:cNvSpPr/>
          <p:nvPr/>
        </p:nvSpPr>
        <p:spPr>
          <a:xfrm>
            <a:off x="3500430" y="342900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3786182" y="364331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5572132" y="378619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5357818" y="414338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3071802" y="2214554"/>
            <a:ext cx="3143272" cy="3429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3357554" y="2071678"/>
            <a:ext cx="285752" cy="28575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4643438" y="2071678"/>
            <a:ext cx="285752" cy="28575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3143240" y="2143116"/>
            <a:ext cx="142876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4286248" y="2143116"/>
            <a:ext cx="142876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3929058" y="2143116"/>
            <a:ext cx="142876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000496" y="2285992"/>
            <a:ext cx="361060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Fortes densités </a:t>
            </a:r>
          </a:p>
          <a:p>
            <a:endParaRPr lang="fr-FR" dirty="0" smtClean="0"/>
          </a:p>
          <a:p>
            <a:r>
              <a:rPr lang="fr-FR" dirty="0" smtClean="0"/>
              <a:t>Principales agglomérations </a:t>
            </a:r>
          </a:p>
          <a:p>
            <a:endParaRPr lang="fr-FR" dirty="0" smtClean="0"/>
          </a:p>
          <a:p>
            <a:r>
              <a:rPr lang="fr-FR" dirty="0" smtClean="0"/>
              <a:t>« Grandes rivières »</a:t>
            </a:r>
          </a:p>
          <a:p>
            <a:endParaRPr lang="fr-FR" dirty="0" smtClean="0"/>
          </a:p>
          <a:p>
            <a:r>
              <a:rPr lang="fr-FR" dirty="0" smtClean="0"/>
              <a:t>Grands aménagements hydrauliques</a:t>
            </a:r>
          </a:p>
          <a:p>
            <a:endParaRPr lang="fr-FR" dirty="0" smtClean="0"/>
          </a:p>
          <a:p>
            <a:r>
              <a:rPr lang="fr-FR" dirty="0" smtClean="0"/>
              <a:t>Zones irriguées 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3143240" y="2214554"/>
            <a:ext cx="500066" cy="35719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3143240" y="4500570"/>
            <a:ext cx="500066" cy="35719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4"/>
          <p:cNvCxnSpPr/>
          <p:nvPr/>
        </p:nvCxnSpPr>
        <p:spPr>
          <a:xfrm rot="16200000" flipH="1">
            <a:off x="3286117" y="3500439"/>
            <a:ext cx="64294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llipse 5"/>
          <p:cNvSpPr/>
          <p:nvPr/>
        </p:nvSpPr>
        <p:spPr>
          <a:xfrm>
            <a:off x="3357554" y="407194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3286116" y="2857496"/>
            <a:ext cx="285752" cy="28575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9</Words>
  <Application>Microsoft Office PowerPoint</Application>
  <PresentationFormat>Affichage à l'écran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manuel</dc:creator>
  <cp:lastModifiedBy>manuel</cp:lastModifiedBy>
  <cp:revision>3</cp:revision>
  <dcterms:created xsi:type="dcterms:W3CDTF">2014-03-18T09:49:31Z</dcterms:created>
  <dcterms:modified xsi:type="dcterms:W3CDTF">2014-04-04T11:33:14Z</dcterms:modified>
</cp:coreProperties>
</file>