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78" r:id="rId7"/>
    <p:sldId id="260" r:id="rId8"/>
    <p:sldId id="261" r:id="rId9"/>
    <p:sldId id="279" r:id="rId10"/>
    <p:sldId id="264" r:id="rId11"/>
    <p:sldId id="268" r:id="rId12"/>
    <p:sldId id="275" r:id="rId13"/>
    <p:sldId id="276" r:id="rId14"/>
    <p:sldId id="300" r:id="rId15"/>
    <p:sldId id="269" r:id="rId16"/>
    <p:sldId id="280" r:id="rId17"/>
    <p:sldId id="281" r:id="rId18"/>
    <p:sldId id="265" r:id="rId19"/>
    <p:sldId id="26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67" r:id="rId37"/>
    <p:sldId id="302" r:id="rId38"/>
    <p:sldId id="304" r:id="rId39"/>
    <p:sldId id="262" r:id="rId40"/>
    <p:sldId id="305" r:id="rId41"/>
    <p:sldId id="263" r:id="rId42"/>
    <p:sldId id="307" r:id="rId43"/>
    <p:sldId id="271" r:id="rId44"/>
    <p:sldId id="272" r:id="rId45"/>
    <p:sldId id="273" r:id="rId46"/>
    <p:sldId id="274" r:id="rId47"/>
    <p:sldId id="306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D3E7-D3CD-4374-A6FC-AFDC062948E4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5CFD-79DD-4F5D-B49C-7676766A543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31840" y="1916832"/>
            <a:ext cx="302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Proche et le Moyen Orient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ree\Documents\siteubiqwity\ubik3\cahiers\terminale\terminaleES\histoire\7foyerconflit\TRUMP\Diapositiv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ree\Documents\siteubiqwity\ubik3\cahiers\terminale\terminaleES\histoire\7foyerconflit\TRUMP\Diapositive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eree\Documents\siteubiqwity\ubik3\cahiers\terminale\terminaleES\histoire\7foyerconflit\TRUMP\cerclesindentitairespalestiniens\Diaposi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eree\Documents\siteubiqwity\ubik3\cahiers\terminale\terminaleES\histoire\7foyerconflit\TRUMP\mondejudaique\Diaposi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5896" y="2852936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Des enjeux politiques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ree\Documents\siteubiqwity\ubik3\cahiers\terminale\terminaleES\histoire\7foyerconflit\TRUMP\Diapositive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1988840"/>
            <a:ext cx="551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Des conflits qu’il convient d’aborder à plusieurs échelles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7944" y="2852936"/>
            <a:ext cx="94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local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ree\Documents\siteubiqwity\ubik3\cahiers\terminale\terminaleES\histoire\7foyerconflit\TRUMP\Diapositiv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ree\Documents\siteubiqwity\ubik3\cahiers\terminale\terminaleES\histoire\7foyerconflit\TRUMP\Diapositiv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ree\Documents\siteubiqwity\ubik3\cahiers\terminale\terminaleES\histoire\7foyerconflit\TRUMP\diapositi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3848" y="2852936"/>
            <a:ext cx="31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L’échelle de l’Etat ou des Etats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ree\Documents\siteubiqwity\ubik3\cahiers\terminale\terminaleES\histoire\7foyerconflit\TRUMP\procheorient\Diaposi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eree\Documents\siteubiqwity\ubik3\cahiers\terminale\terminaleES\histoire\7foyerconflit\TRUMP\procheorient\Diaposi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eree\Documents\siteubiqwity\ubik3\cahiers\terminale\terminaleES\histoire\7foyerconflit\TRUMP\procheorient\Diapositiv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eree\Documents\siteubiqwity\ubik3\cahiers\terminale\terminaleES\histoire\7foyerconflit\TRUMP\procheorient\Diapositiv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eree\Documents\siteubiqwity\ubik3\cahiers\terminale\terminaleES\histoire\7foyerconflit\TRUMP\procheorient\Diapositiv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eree\Documents\siteubiqwity\ubik3\cahiers\terminale\terminaleES\histoire\7foyerconflit\TRUMP\procheorient\Diapositiv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eree\Documents\siteubiqwity\ubik3\cahiers\terminale\terminaleES\histoire\7foyerconflit\TRUMP\procheorient\Diapositiv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eree\Documents\siteubiqwity\ubik3\cahiers\terminale\terminaleES\histoire\7foyerconflit\TRUMP\procheorient\Diapositiv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eree\Documents\siteubiqwity\ubik3\cahiers\terminale\terminaleES\histoire\7foyerconflit\TRUMP\procheorient\Diapositiv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ree\Documents\siteubiqwity\ubik3\cahiers\terminale\terminaleES\histoire\7foyerconflit\TRUMP\Diapositiv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eree\Documents\siteubiqwity\ubik3\cahiers\terminale\terminaleES\histoire\7foyerconflit\TRUMP\procheorient\Diapositiv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eree\Documents\siteubiqwity\ubik3\cahiers\terminale\terminaleES\histoire\7foyerconflit\TRUMP\procheorient\Diapositiv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eree\Documents\siteubiqwity\ubik3\cahiers\terminale\terminaleES\histoire\7foyerconflit\TRUMP\procheorient\Diapositiv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eree\Documents\siteubiqwity\ubik3\cahiers\terminale\terminaleES\histoire\7foyerconflit\TRUMP\procheorient\Diapositiv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eree\Documents\siteubiqwity\ubik3\cahiers\terminale\terminaleES\histoire\7foyerconflit\TRUMP\procheorient\Diapositiv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752" y="2924944"/>
            <a:ext cx="435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Autre revendication pour un Etat souverain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ree\Documents\siteubiqwity\ubik3\cahiers\terminale\terminaleES\histoire\7foyerconflit\TRUMP\Diapositive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63888" y="2924944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L’échelle régionale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fond.png"/>
          <p:cNvPicPr>
            <a:picLocks noChangeAspect="1"/>
          </p:cNvPicPr>
          <p:nvPr/>
        </p:nvPicPr>
        <p:blipFill>
          <a:blip r:embed="rId2" cstate="print"/>
          <a:srcRect b="25850"/>
          <a:stretch>
            <a:fillRect/>
          </a:stretch>
        </p:blipFill>
        <p:spPr bwMode="auto">
          <a:xfrm>
            <a:off x="684213" y="269940"/>
            <a:ext cx="777557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3"/>
          <p:cNvSpPr txBox="1">
            <a:spLocks noChangeArrowheads="1"/>
          </p:cNvSpPr>
          <p:nvPr/>
        </p:nvSpPr>
        <p:spPr bwMode="auto">
          <a:xfrm>
            <a:off x="1643063" y="2341628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Calibri" pitchFamily="34" charset="0"/>
              </a:rPr>
              <a:t>Egypte</a:t>
            </a:r>
            <a:r>
              <a:rPr lang="fr-FR" dirty="0">
                <a:latin typeface="Calibri" pitchFamily="34" charset="0"/>
              </a:rPr>
              <a:t> </a:t>
            </a:r>
          </a:p>
        </p:txBody>
      </p:sp>
      <p:sp>
        <p:nvSpPr>
          <p:cNvPr id="2052" name="ZoneTexte 4"/>
          <p:cNvSpPr txBox="1">
            <a:spLocks noChangeArrowheads="1"/>
          </p:cNvSpPr>
          <p:nvPr/>
        </p:nvSpPr>
        <p:spPr bwMode="auto">
          <a:xfrm>
            <a:off x="2643188" y="980728"/>
            <a:ext cx="68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Liban</a:t>
            </a:r>
          </a:p>
        </p:txBody>
      </p:sp>
      <p:sp>
        <p:nvSpPr>
          <p:cNvPr id="2054" name="ZoneTexte 6"/>
          <p:cNvSpPr txBox="1">
            <a:spLocks noChangeArrowheads="1"/>
          </p:cNvSpPr>
          <p:nvPr/>
        </p:nvSpPr>
        <p:spPr bwMode="auto">
          <a:xfrm>
            <a:off x="3786188" y="2698815"/>
            <a:ext cx="1671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Calibri" pitchFamily="34" charset="0"/>
              </a:rPr>
              <a:t>Arabie Saoudite</a:t>
            </a:r>
          </a:p>
        </p:txBody>
      </p:sp>
      <p:sp>
        <p:nvSpPr>
          <p:cNvPr id="2055" name="ZoneTexte 7"/>
          <p:cNvSpPr txBox="1">
            <a:spLocks noChangeArrowheads="1"/>
          </p:cNvSpPr>
          <p:nvPr/>
        </p:nvSpPr>
        <p:spPr bwMode="auto">
          <a:xfrm>
            <a:off x="5004048" y="4293096"/>
            <a:ext cx="81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Yémen</a:t>
            </a:r>
          </a:p>
        </p:txBody>
      </p:sp>
      <p:sp>
        <p:nvSpPr>
          <p:cNvPr id="2056" name="ZoneTexte 8"/>
          <p:cNvSpPr txBox="1">
            <a:spLocks noChangeArrowheads="1"/>
          </p:cNvSpPr>
          <p:nvPr/>
        </p:nvSpPr>
        <p:spPr bwMode="auto">
          <a:xfrm>
            <a:off x="6429375" y="3341753"/>
            <a:ext cx="754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Oman</a:t>
            </a:r>
          </a:p>
        </p:txBody>
      </p:sp>
      <p:sp>
        <p:nvSpPr>
          <p:cNvPr id="2057" name="ZoneTexte 9"/>
          <p:cNvSpPr txBox="1">
            <a:spLocks noChangeArrowheads="1"/>
          </p:cNvSpPr>
          <p:nvPr/>
        </p:nvSpPr>
        <p:spPr bwMode="auto">
          <a:xfrm>
            <a:off x="3857625" y="1270065"/>
            <a:ext cx="53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Irak</a:t>
            </a:r>
          </a:p>
        </p:txBody>
      </p:sp>
      <p:sp>
        <p:nvSpPr>
          <p:cNvPr id="2058" name="ZoneTexte 10"/>
          <p:cNvSpPr txBox="1">
            <a:spLocks noChangeArrowheads="1"/>
          </p:cNvSpPr>
          <p:nvPr/>
        </p:nvSpPr>
        <p:spPr bwMode="auto">
          <a:xfrm>
            <a:off x="3059832" y="1628800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Jordanie</a:t>
            </a:r>
          </a:p>
        </p:txBody>
      </p:sp>
      <p:sp>
        <p:nvSpPr>
          <p:cNvPr id="2059" name="ZoneTexte 11"/>
          <p:cNvSpPr txBox="1">
            <a:spLocks noChangeArrowheads="1"/>
          </p:cNvSpPr>
          <p:nvPr/>
        </p:nvSpPr>
        <p:spPr bwMode="auto">
          <a:xfrm>
            <a:off x="3419872" y="898873"/>
            <a:ext cx="639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itchFamily="34" charset="0"/>
              </a:rPr>
              <a:t>Syrie</a:t>
            </a:r>
          </a:p>
        </p:txBody>
      </p:sp>
      <p:sp>
        <p:nvSpPr>
          <p:cNvPr id="2060" name="ZoneTexte 12"/>
          <p:cNvSpPr txBox="1">
            <a:spLocks noChangeArrowheads="1"/>
          </p:cNvSpPr>
          <p:nvPr/>
        </p:nvSpPr>
        <p:spPr bwMode="auto">
          <a:xfrm>
            <a:off x="2571750" y="269940"/>
            <a:ext cx="89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Turquie</a:t>
            </a:r>
          </a:p>
        </p:txBody>
      </p:sp>
      <p:sp>
        <p:nvSpPr>
          <p:cNvPr id="2061" name="ZoneTexte 13"/>
          <p:cNvSpPr txBox="1">
            <a:spLocks noChangeArrowheads="1"/>
          </p:cNvSpPr>
          <p:nvPr/>
        </p:nvSpPr>
        <p:spPr bwMode="auto">
          <a:xfrm>
            <a:off x="2143125" y="770003"/>
            <a:ext cx="84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Chypre</a:t>
            </a:r>
          </a:p>
        </p:txBody>
      </p:sp>
      <p:sp>
        <p:nvSpPr>
          <p:cNvPr id="2062" name="ZoneTexte 14"/>
          <p:cNvSpPr txBox="1">
            <a:spLocks noChangeArrowheads="1"/>
          </p:cNvSpPr>
          <p:nvPr/>
        </p:nvSpPr>
        <p:spPr bwMode="auto">
          <a:xfrm>
            <a:off x="5643563" y="1198628"/>
            <a:ext cx="852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itchFamily="34" charset="0"/>
              </a:rPr>
              <a:t>Iran</a:t>
            </a:r>
          </a:p>
        </p:txBody>
      </p:sp>
      <p:sp>
        <p:nvSpPr>
          <p:cNvPr id="2063" name="ZoneTexte 15"/>
          <p:cNvSpPr txBox="1">
            <a:spLocks noChangeArrowheads="1"/>
          </p:cNvSpPr>
          <p:nvPr/>
        </p:nvSpPr>
        <p:spPr bwMode="auto">
          <a:xfrm>
            <a:off x="4714875" y="198444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Koweït</a:t>
            </a:r>
          </a:p>
        </p:txBody>
      </p:sp>
      <p:sp>
        <p:nvSpPr>
          <p:cNvPr id="2064" name="ZoneTexte 16"/>
          <p:cNvSpPr txBox="1">
            <a:spLocks noChangeArrowheads="1"/>
          </p:cNvSpPr>
          <p:nvPr/>
        </p:nvSpPr>
        <p:spPr bwMode="auto">
          <a:xfrm>
            <a:off x="5786438" y="2984565"/>
            <a:ext cx="62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EAU </a:t>
            </a:r>
          </a:p>
        </p:txBody>
      </p:sp>
      <p:sp>
        <p:nvSpPr>
          <p:cNvPr id="2065" name="ZoneTexte 17"/>
          <p:cNvSpPr txBox="1">
            <a:spLocks noChangeArrowheads="1"/>
          </p:cNvSpPr>
          <p:nvPr/>
        </p:nvSpPr>
        <p:spPr bwMode="auto">
          <a:xfrm>
            <a:off x="5500688" y="2698815"/>
            <a:ext cx="76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Calibri" pitchFamily="34" charset="0"/>
              </a:rPr>
              <a:t>Qatar </a:t>
            </a:r>
          </a:p>
        </p:txBody>
      </p:sp>
      <p:sp>
        <p:nvSpPr>
          <p:cNvPr id="2066" name="ZoneTexte 18"/>
          <p:cNvSpPr txBox="1">
            <a:spLocks noChangeArrowheads="1"/>
          </p:cNvSpPr>
          <p:nvPr/>
        </p:nvSpPr>
        <p:spPr bwMode="auto">
          <a:xfrm>
            <a:off x="5072063" y="2484503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Bahreïn</a:t>
            </a:r>
            <a:r>
              <a:rPr lang="fr-FR" dirty="0">
                <a:solidFill>
                  <a:srgbClr val="92D05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7" name="ZoneTexte 19"/>
          <p:cNvSpPr txBox="1">
            <a:spLocks noChangeArrowheads="1"/>
          </p:cNvSpPr>
          <p:nvPr/>
        </p:nvSpPr>
        <p:spPr bwMode="auto">
          <a:xfrm>
            <a:off x="7286625" y="841440"/>
            <a:ext cx="139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Afghanistan </a:t>
            </a:r>
          </a:p>
        </p:txBody>
      </p:sp>
      <p:sp>
        <p:nvSpPr>
          <p:cNvPr id="2068" name="ZoneTexte 20"/>
          <p:cNvSpPr txBox="1">
            <a:spLocks noChangeArrowheads="1"/>
          </p:cNvSpPr>
          <p:nvPr/>
        </p:nvSpPr>
        <p:spPr bwMode="auto">
          <a:xfrm>
            <a:off x="7500938" y="2055878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Pakistan</a:t>
            </a:r>
          </a:p>
        </p:txBody>
      </p:sp>
      <p:sp>
        <p:nvSpPr>
          <p:cNvPr id="2069" name="ZoneTexte 21"/>
          <p:cNvSpPr txBox="1">
            <a:spLocks noChangeArrowheads="1"/>
          </p:cNvSpPr>
          <p:nvPr/>
        </p:nvSpPr>
        <p:spPr bwMode="auto">
          <a:xfrm>
            <a:off x="714375" y="1770128"/>
            <a:ext cx="725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Libye </a:t>
            </a: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0" y="5394960"/>
          <a:ext cx="9144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490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Relations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Dynamiques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/>
                </a:tc>
              </a:tr>
              <a:tr h="821795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Etats</a:t>
                      </a:r>
                      <a:r>
                        <a:rPr lang="fr-FR" sz="1200" baseline="0" dirty="0" smtClean="0">
                          <a:solidFill>
                            <a:srgbClr val="00B0F0"/>
                          </a:solidFill>
                        </a:rPr>
                        <a:t> alliés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rgbClr val="00B0F0"/>
                          </a:solidFill>
                        </a:rPr>
                        <a:t>Mouvements alliés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Etats ennemis 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Mouvement représentant une menace potentielle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rgbClr val="92D050"/>
                          </a:solidFill>
                        </a:rPr>
                        <a:t>Puissance régionale rivale</a:t>
                      </a:r>
                    </a:p>
                    <a:p>
                      <a:r>
                        <a:rPr lang="fr-FR" sz="1200" baseline="0" dirty="0" smtClean="0"/>
                        <a:t>Puissance nucléaire avérée                                      potentielle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Soutien 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Réchauffement des relations 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Refroidissement des relations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0" y="2502188"/>
            <a:ext cx="6835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Etats-Unis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83968" y="-27384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Russie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55776" y="1196752"/>
            <a:ext cx="803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Hezbollah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55976" y="479715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B0F0"/>
                </a:solidFill>
              </a:rPr>
              <a:t>Houthis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779912" y="692696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Daesh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MANUEL.TROPICO-CE357A7\Local Settings\Temporary Internet Files\Content.IE5\C5M3G967\symbole_nucleaire[1]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771800" y="1484784"/>
            <a:ext cx="385961" cy="382140"/>
          </a:xfrm>
          <a:prstGeom prst="rect">
            <a:avLst/>
          </a:prstGeom>
          <a:noFill/>
        </p:spPr>
      </p:pic>
      <p:sp>
        <p:nvSpPr>
          <p:cNvPr id="2053" name="ZoneTexte 5"/>
          <p:cNvSpPr txBox="1">
            <a:spLocks noChangeArrowheads="1"/>
          </p:cNvSpPr>
          <p:nvPr/>
        </p:nvSpPr>
        <p:spPr bwMode="auto">
          <a:xfrm>
            <a:off x="2428875" y="1341503"/>
            <a:ext cx="73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Israël</a:t>
            </a:r>
            <a:r>
              <a:rPr lang="fr-FR" dirty="0">
                <a:latin typeface="Calibri" pitchFamily="34" charset="0"/>
              </a:rPr>
              <a:t> </a:t>
            </a:r>
          </a:p>
        </p:txBody>
      </p:sp>
      <p:pic>
        <p:nvPicPr>
          <p:cNvPr id="30" name="Picture 2" descr="C:\Documents and Settings\MANUEL.TROPICO-CE357A7\Local Settings\Temporary Internet Files\Content.IE5\C5M3G967\symbole_nucleaire[1]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740352" y="2420888"/>
            <a:ext cx="385961" cy="382140"/>
          </a:xfrm>
          <a:prstGeom prst="rect">
            <a:avLst/>
          </a:prstGeom>
          <a:noFill/>
        </p:spPr>
      </p:pic>
      <p:pic>
        <p:nvPicPr>
          <p:cNvPr id="31" name="Picture 2" descr="C:\Documents and Settings\MANUEL.TROPICO-CE357A7\Local Settings\Temporary Internet Files\Content.IE5\C5M3G967\symbole_nucleaire[1]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267744" y="6475860"/>
            <a:ext cx="385961" cy="382140"/>
          </a:xfrm>
          <a:prstGeom prst="rect">
            <a:avLst/>
          </a:prstGeom>
          <a:noFill/>
        </p:spPr>
      </p:pic>
      <p:sp>
        <p:nvSpPr>
          <p:cNvPr id="32" name="Flèche courbée vers la gauche 31"/>
          <p:cNvSpPr/>
          <p:nvPr/>
        </p:nvSpPr>
        <p:spPr>
          <a:xfrm rot="1284711">
            <a:off x="5537816" y="2333905"/>
            <a:ext cx="1988748" cy="3300192"/>
          </a:xfrm>
          <a:prstGeom prst="curvedLeftArrow">
            <a:avLst>
              <a:gd name="adj1" fmla="val 10248"/>
              <a:gd name="adj2" fmla="val 26879"/>
              <a:gd name="adj3" fmla="val 3045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a gauche 32"/>
          <p:cNvSpPr/>
          <p:nvPr/>
        </p:nvSpPr>
        <p:spPr>
          <a:xfrm rot="15929949" flipV="1">
            <a:off x="4186388" y="-450571"/>
            <a:ext cx="730670" cy="2646573"/>
          </a:xfrm>
          <a:prstGeom prst="curvedLeftArrow">
            <a:avLst>
              <a:gd name="adj1" fmla="val 10248"/>
              <a:gd name="adj2" fmla="val 26879"/>
              <a:gd name="adj3" fmla="val 3045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4" name="Picture 2" descr="C:\Documents and Settings\MANUEL.TROPICO-CE357A7\Local Settings\Temporary Internet Files\Content.IE5\C5M3G967\symbole_nucleaire[1].png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5724128" y="1700808"/>
            <a:ext cx="385961" cy="382140"/>
          </a:xfrm>
          <a:prstGeom prst="rect">
            <a:avLst/>
          </a:prstGeom>
          <a:noFill/>
        </p:spPr>
      </p:pic>
      <p:pic>
        <p:nvPicPr>
          <p:cNvPr id="35" name="Picture 2" descr="C:\Documents and Settings\MANUEL.TROPICO-CE357A7\Local Settings\Temporary Internet Files\Content.IE5\C5M3G967\symbole_nucleaire[1].png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3995936" y="6431236"/>
            <a:ext cx="385961" cy="382140"/>
          </a:xfrm>
          <a:prstGeom prst="rect">
            <a:avLst/>
          </a:prstGeom>
          <a:noFill/>
        </p:spPr>
      </p:pic>
      <p:sp>
        <p:nvSpPr>
          <p:cNvPr id="36" name="Flèche courbée vers la gauche 35"/>
          <p:cNvSpPr/>
          <p:nvPr/>
        </p:nvSpPr>
        <p:spPr>
          <a:xfrm rot="5814732" flipV="1">
            <a:off x="5818211" y="5556649"/>
            <a:ext cx="184458" cy="609709"/>
          </a:xfrm>
          <a:prstGeom prst="curvedLeftArrow">
            <a:avLst>
              <a:gd name="adj1" fmla="val 10248"/>
              <a:gd name="adj2" fmla="val 26879"/>
              <a:gd name="adj3" fmla="val 3045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683568" y="2636912"/>
            <a:ext cx="46754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8" name="Ellipse 37"/>
          <p:cNvSpPr/>
          <p:nvPr/>
        </p:nvSpPr>
        <p:spPr>
          <a:xfrm>
            <a:off x="5292080" y="2204864"/>
            <a:ext cx="46754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-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608512" y="1124744"/>
            <a:ext cx="46754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0" name="Ellipse 39"/>
          <p:cNvSpPr/>
          <p:nvPr/>
        </p:nvSpPr>
        <p:spPr>
          <a:xfrm>
            <a:off x="7308304" y="6425952"/>
            <a:ext cx="46754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-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272808" y="5877272"/>
            <a:ext cx="46754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ree\Documents\siteubiqwity\ubik3\cahiers\terminale\terminaleES\histoire\7foyerconflit\TRUMP\Diapositive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ree\Documents\siteubiqwity\ubik3\cahiers\terminale\terminaleES\histoire\7foyerconflit\TRUMP\Diapositiv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5856" y="2996952"/>
            <a:ext cx="24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L’échelle internationale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ree\Documents\siteubiqwity\ubik3\cahiers\terminale\terminaleES\histoire\7foyerconflit\TRUMP\Diapositive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9912" y="2996952"/>
            <a:ext cx="18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Autres exemples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ree\Documents\siteubiqwity\ubik3\cahiers\terminale\terminaleES\histoire\7foyerconflit\TRUMP\Diapositive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eree\Documents\siteubiqwity\ubik3\cahiers\terminale\terminaleES\histoire\7foyerconflit\TRUMP\Diapositive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eree\Documents\siteubiqwity\ubik3\cahiers\terminale\terminaleES\histoire\7foyerconflit\TRUMP\Diapositive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eree\Documents\siteubiqwity\ubik3\cahiers\terminale\terminaleES\histoire\7foyerconflit\TRUMP\Diapositive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17841" y="6488668"/>
            <a:ext cx="168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Auteur : Nérée Manuel 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ree\Documents\siteubiqwity\ubik3\cahiers\terminale\terminaleES\histoire\7foyerconflit\TRUMP\Diapositiv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1916832"/>
            <a:ext cx="410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région où les enjeux sont nombreux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ree\Documents\siteubiqwity\ubik3\cahiers\terminale\terminaleES\histoire\7foyerconflit\TRUMP\Diapositiv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75856" y="0"/>
            <a:ext cx="361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L’importance des ressources en eau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ree\Documents\siteubiqwity\ubik3\cahiers\terminale\terminaleES\histoire\7foyerconflit\TRUMP\Diapositiv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63888" y="1916832"/>
            <a:ext cx="20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enjeux culturels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113</Words>
  <Application>Microsoft Office PowerPoint</Application>
  <PresentationFormat>Affichage à l'écran (4:3)</PresentationFormat>
  <Paragraphs>55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Neree Manuel</dc:creator>
  <cp:lastModifiedBy>Neree Manuel</cp:lastModifiedBy>
  <cp:revision>3</cp:revision>
  <dcterms:created xsi:type="dcterms:W3CDTF">2020-02-18T05:07:08Z</dcterms:created>
  <dcterms:modified xsi:type="dcterms:W3CDTF">2020-02-18T05:39:24Z</dcterms:modified>
</cp:coreProperties>
</file>