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6600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37909-D68F-4352-A543-4F68CC180F8D}" type="datetimeFigureOut">
              <a:rPr lang="fr-FR" smtClean="0"/>
              <a:pPr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D8904-F98B-4EDF-A516-C8F4A911DE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21455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 continent américain entre intégration et tension:</a:t>
            </a:r>
            <a:br>
              <a:rPr lang="fr-FR" dirty="0" smtClean="0"/>
            </a:br>
            <a:r>
              <a:rPr lang="fr-FR" dirty="0" smtClean="0"/>
              <a:t>L’exemple de l’ALENA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2500298" y="1071546"/>
            <a:ext cx="4429156" cy="4714908"/>
            <a:chOff x="2928926" y="1071546"/>
            <a:chExt cx="3000396" cy="3857652"/>
          </a:xfrm>
        </p:grpSpPr>
        <p:sp>
          <p:nvSpPr>
            <p:cNvPr id="4" name="Rectangle 3"/>
            <p:cNvSpPr/>
            <p:nvPr/>
          </p:nvSpPr>
          <p:spPr>
            <a:xfrm>
              <a:off x="2928926" y="1071546"/>
              <a:ext cx="3000396" cy="1285884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928926" y="2357430"/>
              <a:ext cx="3000396" cy="1285884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928926" y="3643314"/>
              <a:ext cx="3000396" cy="1285884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4429124" y="1643050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Canada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286248" y="3214686"/>
            <a:ext cx="1126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Etats-Unis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286248" y="4714884"/>
            <a:ext cx="1005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Mexique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6"/>
          <p:cNvGrpSpPr/>
          <p:nvPr/>
        </p:nvGrpSpPr>
        <p:grpSpPr>
          <a:xfrm>
            <a:off x="2500298" y="1071546"/>
            <a:ext cx="4429156" cy="4714908"/>
            <a:chOff x="2928926" y="1071546"/>
            <a:chExt cx="3000396" cy="3857652"/>
          </a:xfrm>
        </p:grpSpPr>
        <p:sp>
          <p:nvSpPr>
            <p:cNvPr id="4" name="Rectangle 3"/>
            <p:cNvSpPr/>
            <p:nvPr/>
          </p:nvSpPr>
          <p:spPr>
            <a:xfrm>
              <a:off x="2928926" y="1071546"/>
              <a:ext cx="3000396" cy="1285884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928926" y="2357430"/>
              <a:ext cx="3000396" cy="1285884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928926" y="3643314"/>
              <a:ext cx="3000396" cy="1285884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" name="Rectangle 6"/>
          <p:cNvSpPr/>
          <p:nvPr/>
        </p:nvSpPr>
        <p:spPr>
          <a:xfrm>
            <a:off x="2500298" y="1071546"/>
            <a:ext cx="4429156" cy="471490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0298" y="1071546"/>
            <a:ext cx="4429156" cy="1571636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500298" y="2643182"/>
            <a:ext cx="4429156" cy="1571636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2500298" y="4214818"/>
            <a:ext cx="4429156" cy="1571636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Double flèche verticale 7"/>
          <p:cNvSpPr/>
          <p:nvPr/>
        </p:nvSpPr>
        <p:spPr>
          <a:xfrm>
            <a:off x="5000628" y="2214554"/>
            <a:ext cx="285752" cy="857256"/>
          </a:xfrm>
          <a:prstGeom prst="up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Double flèche verticale 8"/>
          <p:cNvSpPr/>
          <p:nvPr/>
        </p:nvSpPr>
        <p:spPr>
          <a:xfrm>
            <a:off x="5000628" y="3857628"/>
            <a:ext cx="285752" cy="857256"/>
          </a:xfrm>
          <a:prstGeom prst="up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Double flèche verticale 9"/>
          <p:cNvSpPr/>
          <p:nvPr/>
        </p:nvSpPr>
        <p:spPr>
          <a:xfrm>
            <a:off x="4071934" y="3857628"/>
            <a:ext cx="285752" cy="857256"/>
          </a:xfrm>
          <a:prstGeom prst="up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Double flèche verticale 10"/>
          <p:cNvSpPr/>
          <p:nvPr/>
        </p:nvSpPr>
        <p:spPr>
          <a:xfrm>
            <a:off x="4071934" y="2214554"/>
            <a:ext cx="285752" cy="857256"/>
          </a:xfrm>
          <a:prstGeom prst="up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2786050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286116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5786446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572000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357950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4500562" y="4786322"/>
            <a:ext cx="428628" cy="4286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500298" y="1071546"/>
            <a:ext cx="4429156" cy="471490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1285852" y="357166"/>
            <a:ext cx="6602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Une zone de libre-échange qui pouvait susciter de nombreux espoirs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0298" y="1071546"/>
            <a:ext cx="4429156" cy="1571636"/>
          </a:xfrm>
          <a:prstGeom prst="rect">
            <a:avLst/>
          </a:prstGeom>
          <a:solidFill>
            <a:srgbClr val="FF66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500298" y="2643182"/>
            <a:ext cx="4429156" cy="1571636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2500298" y="4214818"/>
            <a:ext cx="4429156" cy="1571636"/>
          </a:xfrm>
          <a:prstGeom prst="rect">
            <a:avLst/>
          </a:prstGeom>
          <a:solidFill>
            <a:srgbClr val="FFCC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Double flèche verticale 7"/>
          <p:cNvSpPr/>
          <p:nvPr/>
        </p:nvSpPr>
        <p:spPr>
          <a:xfrm>
            <a:off x="5000628" y="2214554"/>
            <a:ext cx="285752" cy="857256"/>
          </a:xfrm>
          <a:prstGeom prst="up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Double flèche verticale 8"/>
          <p:cNvSpPr/>
          <p:nvPr/>
        </p:nvSpPr>
        <p:spPr>
          <a:xfrm>
            <a:off x="5000628" y="3857628"/>
            <a:ext cx="285752" cy="857256"/>
          </a:xfrm>
          <a:prstGeom prst="up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Double flèche verticale 9"/>
          <p:cNvSpPr/>
          <p:nvPr/>
        </p:nvSpPr>
        <p:spPr>
          <a:xfrm>
            <a:off x="4071934" y="3857628"/>
            <a:ext cx="285752" cy="857256"/>
          </a:xfrm>
          <a:prstGeom prst="up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Double flèche verticale 10"/>
          <p:cNvSpPr/>
          <p:nvPr/>
        </p:nvSpPr>
        <p:spPr>
          <a:xfrm>
            <a:off x="4071934" y="2214554"/>
            <a:ext cx="285752" cy="857256"/>
          </a:xfrm>
          <a:prstGeom prst="up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2786050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286116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5786446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572000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357950" y="4286256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4500562" y="4786322"/>
            <a:ext cx="428628" cy="428628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2500298" y="5286388"/>
            <a:ext cx="4429156" cy="50006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500298" y="1071546"/>
            <a:ext cx="4429156" cy="471490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droite rayée 21"/>
          <p:cNvSpPr/>
          <p:nvPr/>
        </p:nvSpPr>
        <p:spPr>
          <a:xfrm rot="16200000">
            <a:off x="5786446" y="4071943"/>
            <a:ext cx="857256" cy="285752"/>
          </a:xfrm>
          <a:prstGeom prst="stripedRight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20"/>
          <p:cNvCxnSpPr/>
          <p:nvPr/>
        </p:nvCxnSpPr>
        <p:spPr>
          <a:xfrm>
            <a:off x="6072198" y="4214818"/>
            <a:ext cx="78581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èche droite rayée 22"/>
          <p:cNvSpPr/>
          <p:nvPr/>
        </p:nvSpPr>
        <p:spPr>
          <a:xfrm rot="16200000">
            <a:off x="2786050" y="4143380"/>
            <a:ext cx="857256" cy="285752"/>
          </a:xfrm>
          <a:prstGeom prst="striped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/>
          <p:cNvCxnSpPr/>
          <p:nvPr/>
        </p:nvCxnSpPr>
        <p:spPr>
          <a:xfrm>
            <a:off x="2500298" y="4214818"/>
            <a:ext cx="78581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2571736" y="285728"/>
            <a:ext cx="3955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limites de l’intégration dans l’ALENA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438" y="142852"/>
            <a:ext cx="785786" cy="35719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Double flèche verticale 7"/>
          <p:cNvSpPr/>
          <p:nvPr/>
        </p:nvSpPr>
        <p:spPr>
          <a:xfrm>
            <a:off x="285720" y="2928934"/>
            <a:ext cx="285752" cy="571504"/>
          </a:xfrm>
          <a:prstGeom prst="up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Double flèche verticale 10"/>
          <p:cNvSpPr/>
          <p:nvPr/>
        </p:nvSpPr>
        <p:spPr>
          <a:xfrm>
            <a:off x="285720" y="2143116"/>
            <a:ext cx="285752" cy="571504"/>
          </a:xfrm>
          <a:prstGeom prst="up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357158" y="3643314"/>
            <a:ext cx="214314" cy="2143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214282" y="1500174"/>
            <a:ext cx="428628" cy="42862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71406" y="642918"/>
            <a:ext cx="1428728" cy="71438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droite rayée 21"/>
          <p:cNvSpPr/>
          <p:nvPr/>
        </p:nvSpPr>
        <p:spPr>
          <a:xfrm rot="16200000">
            <a:off x="214282" y="4429132"/>
            <a:ext cx="571504" cy="285752"/>
          </a:xfrm>
          <a:prstGeom prst="stripedRight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20"/>
          <p:cNvCxnSpPr/>
          <p:nvPr/>
        </p:nvCxnSpPr>
        <p:spPr>
          <a:xfrm>
            <a:off x="214282" y="4071942"/>
            <a:ext cx="78581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èche droite rayée 22"/>
          <p:cNvSpPr/>
          <p:nvPr/>
        </p:nvSpPr>
        <p:spPr>
          <a:xfrm rot="16200000">
            <a:off x="214282" y="5214950"/>
            <a:ext cx="571504" cy="285752"/>
          </a:xfrm>
          <a:prstGeom prst="striped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223838" y="6000768"/>
            <a:ext cx="785786" cy="35719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2214546" y="6000768"/>
            <a:ext cx="785786" cy="357190"/>
          </a:xfrm>
          <a:prstGeom prst="rect">
            <a:avLst/>
          </a:prstGeom>
          <a:solidFill>
            <a:srgbClr val="FFCC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1214414" y="6000768"/>
            <a:ext cx="785786" cy="357190"/>
          </a:xfrm>
          <a:prstGeom prst="rect">
            <a:avLst/>
          </a:prstGeom>
          <a:solidFill>
            <a:srgbClr val="FF66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0" y="6211669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+</a:t>
            </a:r>
            <a:endParaRPr lang="fr-FR" sz="3600" dirty="0"/>
          </a:p>
        </p:txBody>
      </p:sp>
      <p:sp>
        <p:nvSpPr>
          <p:cNvPr id="29" name="ZoneTexte 28"/>
          <p:cNvSpPr txBox="1"/>
          <p:nvPr/>
        </p:nvSpPr>
        <p:spPr>
          <a:xfrm>
            <a:off x="3960518" y="6143644"/>
            <a:ext cx="325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-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14678" y="6000768"/>
            <a:ext cx="785786" cy="35719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2214546" y="142852"/>
            <a:ext cx="55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Etat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2232309" y="845090"/>
            <a:ext cx="2623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Une ZLE : l’ALENA (NAFTA)</a:t>
            </a:r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2366946" y="1488032"/>
            <a:ext cx="2371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Mexico : une mégapole</a:t>
            </a:r>
            <a:endParaRPr lang="fr-FR" dirty="0"/>
          </a:p>
        </p:txBody>
      </p:sp>
      <p:sp>
        <p:nvSpPr>
          <p:cNvPr id="34" name="ZoneTexte 33"/>
          <p:cNvSpPr txBox="1"/>
          <p:nvPr/>
        </p:nvSpPr>
        <p:spPr>
          <a:xfrm>
            <a:off x="2357422" y="2143116"/>
            <a:ext cx="220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Flux de marchandises</a:t>
            </a:r>
            <a:endParaRPr lang="fr-FR" dirty="0"/>
          </a:p>
        </p:txBody>
      </p:sp>
      <p:sp>
        <p:nvSpPr>
          <p:cNvPr id="35" name="ZoneTexte 34"/>
          <p:cNvSpPr txBox="1"/>
          <p:nvPr/>
        </p:nvSpPr>
        <p:spPr>
          <a:xfrm>
            <a:off x="2357422" y="2845354"/>
            <a:ext cx="1747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Flux de capitaux </a:t>
            </a:r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2357422" y="3429000"/>
            <a:ext cx="1471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Maquiladoras</a:t>
            </a:r>
            <a:endParaRPr lang="fr-FR" dirty="0"/>
          </a:p>
        </p:txBody>
      </p:sp>
      <p:sp>
        <p:nvSpPr>
          <p:cNvPr id="37" name="ZoneTexte 36"/>
          <p:cNvSpPr txBox="1"/>
          <p:nvPr/>
        </p:nvSpPr>
        <p:spPr>
          <a:xfrm>
            <a:off x="2357422" y="3929066"/>
            <a:ext cx="6165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Renforcement de la frontière mexico-américaine : </a:t>
            </a:r>
            <a:r>
              <a:rPr lang="fr-FR" dirty="0" err="1" smtClean="0"/>
              <a:t>barrièrisation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2357422" y="4416990"/>
            <a:ext cx="1679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Flux migratoires</a:t>
            </a:r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2500298" y="5143512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Flux illicites</a:t>
            </a:r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4429125" y="5929330"/>
            <a:ext cx="4714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Niveau de développement : des disparités régionales au deux sens du terme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71</Words>
  <Application>Microsoft Office PowerPoint</Application>
  <PresentationFormat>Affichage à l'écran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Le continent américain entre intégration et tension: L’exemple de l’ALENA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6</cp:revision>
  <dcterms:created xsi:type="dcterms:W3CDTF">2016-03-23T14:40:33Z</dcterms:created>
  <dcterms:modified xsi:type="dcterms:W3CDTF">2016-03-23T15:51:43Z</dcterms:modified>
</cp:coreProperties>
</file>