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DD444-41DC-476B-812D-B4BB38F60E1D}" type="datetimeFigureOut">
              <a:rPr lang="fr-FR" smtClean="0"/>
              <a:t>05/11/2017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E60C-4930-4F3C-A9A3-4742C790BC2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7290" y="1357298"/>
            <a:ext cx="5715040" cy="392909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7358082" y="1714488"/>
            <a:ext cx="357190" cy="78581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7358082" y="2071678"/>
            <a:ext cx="357190" cy="4286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929454" y="4143380"/>
            <a:ext cx="142876" cy="14287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929454" y="4572008"/>
            <a:ext cx="142876" cy="14287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357290" y="3929066"/>
            <a:ext cx="1714512" cy="1357322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7358082" y="3571876"/>
            <a:ext cx="214314" cy="35719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143372" y="571480"/>
            <a:ext cx="2372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« Les Chines en  1951 »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3929058" y="3143248"/>
            <a:ext cx="65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R.P.C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7643834" y="3559734"/>
            <a:ext cx="48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R.C</a:t>
            </a:r>
            <a:endParaRPr lang="fr-FR" dirty="0"/>
          </a:p>
        </p:txBody>
      </p:sp>
      <p:sp>
        <p:nvSpPr>
          <p:cNvPr id="15" name="Flèche droite 14"/>
          <p:cNvSpPr/>
          <p:nvPr/>
        </p:nvSpPr>
        <p:spPr>
          <a:xfrm>
            <a:off x="6929454" y="1785926"/>
            <a:ext cx="500066" cy="214314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7286644" y="3214686"/>
            <a:ext cx="549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Taipei</a:t>
            </a:r>
            <a:endParaRPr lang="fr-FR" sz="1200" dirty="0"/>
          </a:p>
        </p:txBody>
      </p:sp>
      <p:sp>
        <p:nvSpPr>
          <p:cNvPr id="17" name="ZoneTexte 16"/>
          <p:cNvSpPr txBox="1"/>
          <p:nvPr/>
        </p:nvSpPr>
        <p:spPr>
          <a:xfrm>
            <a:off x="7176928" y="4509323"/>
            <a:ext cx="6097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Macao</a:t>
            </a:r>
            <a:endParaRPr lang="fr-FR" sz="1200" dirty="0"/>
          </a:p>
        </p:txBody>
      </p:sp>
      <p:sp>
        <p:nvSpPr>
          <p:cNvPr id="18" name="Flèche droite 17"/>
          <p:cNvSpPr/>
          <p:nvPr/>
        </p:nvSpPr>
        <p:spPr>
          <a:xfrm rot="1963130">
            <a:off x="6815438" y="5426221"/>
            <a:ext cx="1636508" cy="13601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 rot="2535486">
            <a:off x="6693506" y="5575002"/>
            <a:ext cx="1636508" cy="13601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7429520" y="3571876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715140" y="228599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6143636" y="2000240"/>
            <a:ext cx="9911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Pékin-Beijing</a:t>
            </a:r>
            <a:endParaRPr lang="fr-FR" sz="1200" dirty="0"/>
          </a:p>
        </p:txBody>
      </p:sp>
      <p:sp>
        <p:nvSpPr>
          <p:cNvPr id="23" name="ZoneTexte 22"/>
          <p:cNvSpPr txBox="1"/>
          <p:nvPr/>
        </p:nvSpPr>
        <p:spPr>
          <a:xfrm>
            <a:off x="7143768" y="4071942"/>
            <a:ext cx="872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Hong-Kong</a:t>
            </a:r>
            <a:endParaRPr lang="fr-FR" sz="1200" dirty="0"/>
          </a:p>
        </p:txBody>
      </p:sp>
      <p:sp>
        <p:nvSpPr>
          <p:cNvPr id="24" name="ZoneTexte 23"/>
          <p:cNvSpPr txBox="1"/>
          <p:nvPr/>
        </p:nvSpPr>
        <p:spPr>
          <a:xfrm>
            <a:off x="1643042" y="4286256"/>
            <a:ext cx="1326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Tibet </a:t>
            </a:r>
          </a:p>
          <a:p>
            <a:pPr algn="ctr"/>
            <a:r>
              <a:rPr lang="fr-FR" sz="1000" b="1" dirty="0" smtClean="0"/>
              <a:t>Annexé en 1951</a:t>
            </a:r>
            <a:endParaRPr lang="fr-FR" sz="10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7776332" y="1714488"/>
            <a:ext cx="1244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Corée du N</a:t>
            </a:r>
            <a:endParaRPr lang="fr-FR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7786710" y="2143116"/>
            <a:ext cx="1201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Corée du S</a:t>
            </a:r>
            <a:endParaRPr lang="fr-FR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7075533" y="1357298"/>
            <a:ext cx="22113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Envoi de 500 000 «volontaires » </a:t>
            </a:r>
            <a:endParaRPr lang="fr-FR" sz="1200" dirty="0"/>
          </a:p>
        </p:txBody>
      </p:sp>
      <p:sp>
        <p:nvSpPr>
          <p:cNvPr id="28" name="ZoneTexte 27"/>
          <p:cNvSpPr txBox="1"/>
          <p:nvPr/>
        </p:nvSpPr>
        <p:spPr>
          <a:xfrm>
            <a:off x="7929477" y="6286520"/>
            <a:ext cx="12859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Diaspora chinoise</a:t>
            </a:r>
            <a:endParaRPr lang="fr-FR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1</cp:revision>
  <dcterms:created xsi:type="dcterms:W3CDTF">2017-11-05T19:32:32Z</dcterms:created>
  <dcterms:modified xsi:type="dcterms:W3CDTF">2017-11-05T19:47:31Z</dcterms:modified>
</cp:coreProperties>
</file>