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EF203-DE11-47CE-A33D-F63E610192F3}" type="datetimeFigureOut">
              <a:rPr lang="fr-FR" smtClean="0"/>
              <a:pPr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84C41-4082-494C-8BE2-961309DDAA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572000" y="1484784"/>
            <a:ext cx="1500187" cy="15001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</a:rPr>
              <a:t>Chine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467544" y="1484784"/>
            <a:ext cx="1500187" cy="1500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</a:rPr>
              <a:t>Partenaires –concurrents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979712" y="5157192"/>
            <a:ext cx="1500187" cy="1500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</a:rPr>
              <a:t>Fournisseurs  de produits primaires (énergie, matières premières)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176269" y="4881140"/>
            <a:ext cx="1500187" cy="1500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</a:rPr>
              <a:t>Autres pays ateliers</a:t>
            </a:r>
            <a:endParaRPr lang="fr-FR" sz="1000" dirty="0">
              <a:solidFill>
                <a:schemeClr val="tx1"/>
              </a:solidFill>
            </a:endParaRPr>
          </a:p>
        </p:txBody>
      </p:sp>
      <p:cxnSp>
        <p:nvCxnSpPr>
          <p:cNvPr id="15" name="Connecteur droit avec flèche 14"/>
          <p:cNvCxnSpPr>
            <a:stCxn id="4" idx="5"/>
            <a:endCxn id="8" idx="1"/>
          </p:cNvCxnSpPr>
          <p:nvPr/>
        </p:nvCxnSpPr>
        <p:spPr>
          <a:xfrm>
            <a:off x="5852490" y="2765275"/>
            <a:ext cx="1543476" cy="2335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4" idx="2"/>
            <a:endCxn id="5" idx="6"/>
          </p:cNvCxnSpPr>
          <p:nvPr/>
        </p:nvCxnSpPr>
        <p:spPr>
          <a:xfrm flipH="1">
            <a:off x="1967731" y="2234878"/>
            <a:ext cx="26042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endCxn id="7" idx="7"/>
          </p:cNvCxnSpPr>
          <p:nvPr/>
        </p:nvCxnSpPr>
        <p:spPr>
          <a:xfrm flipH="1">
            <a:off x="3260202" y="2924944"/>
            <a:ext cx="1743846" cy="2451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2411760" y="0"/>
            <a:ext cx="40347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La Chine et le monde aujourd’hui :</a:t>
            </a:r>
          </a:p>
          <a:p>
            <a:pPr algn="ctr"/>
            <a:r>
              <a:rPr lang="fr-FR" dirty="0" smtClean="0"/>
              <a:t>Les conséquences de la « crise » chinoise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7721816" y="6642556"/>
            <a:ext cx="14221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Auteur : Manuel Nérée-09/15</a:t>
            </a:r>
            <a:endParaRPr lang="fr-FR" sz="800" dirty="0"/>
          </a:p>
        </p:txBody>
      </p:sp>
      <p:sp>
        <p:nvSpPr>
          <p:cNvPr id="31" name="ZoneTexte 30"/>
          <p:cNvSpPr txBox="1"/>
          <p:nvPr/>
        </p:nvSpPr>
        <p:spPr>
          <a:xfrm>
            <a:off x="7380312" y="23488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3275856" y="1628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5868144" y="3645024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34" name="ZoneTexte 33"/>
          <p:cNvSpPr txBox="1"/>
          <p:nvPr/>
        </p:nvSpPr>
        <p:spPr>
          <a:xfrm>
            <a:off x="3995936" y="450912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347864" y="2276872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572000" y="1484784"/>
            <a:ext cx="1500187" cy="150018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</a:rPr>
              <a:t>Chine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467544" y="1484784"/>
            <a:ext cx="1500187" cy="1500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</a:rPr>
              <a:t>Partenaires –concurrents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979712" y="5157192"/>
            <a:ext cx="1500187" cy="1500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</a:rPr>
              <a:t>Fournisseurs  de produits primaires (énergie, matières premières)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176269" y="4881140"/>
            <a:ext cx="1500187" cy="1500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</a:rPr>
              <a:t>Autres pays ateliers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39752" y="1052736"/>
            <a:ext cx="20938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Baisse du prix des produits chinois</a:t>
            </a:r>
          </a:p>
          <a:p>
            <a:r>
              <a:rPr lang="fr-FR" sz="1000" dirty="0" smtClean="0"/>
              <a:t>Baisse du prix des produits primaires</a:t>
            </a:r>
          </a:p>
          <a:p>
            <a:r>
              <a:rPr lang="fr-FR" sz="1000" dirty="0" smtClean="0"/>
              <a:t>Relance de la consommation  </a:t>
            </a:r>
          </a:p>
          <a:p>
            <a:endParaRPr lang="fr-FR" sz="1000" dirty="0"/>
          </a:p>
        </p:txBody>
      </p:sp>
      <p:sp>
        <p:nvSpPr>
          <p:cNvPr id="10" name="Rectangle 9"/>
          <p:cNvSpPr/>
          <p:nvPr/>
        </p:nvSpPr>
        <p:spPr>
          <a:xfrm>
            <a:off x="3635896" y="4797152"/>
            <a:ext cx="21226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dirty="0" smtClean="0"/>
              <a:t>Baisse du prix des produits primaires </a:t>
            </a:r>
          </a:p>
          <a:p>
            <a:r>
              <a:rPr lang="fr-FR" sz="1000" dirty="0" smtClean="0"/>
              <a:t>Moins de revenus, baisse des PIB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28184" y="2708920"/>
            <a:ext cx="2520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 smtClean="0"/>
              <a:t>Baisse du prix des produits primaires</a:t>
            </a:r>
          </a:p>
          <a:p>
            <a:r>
              <a:rPr lang="fr-FR" sz="1000" dirty="0" smtClean="0"/>
              <a:t>Bénéficiaires de la réorientation de certains </a:t>
            </a:r>
          </a:p>
          <a:p>
            <a:r>
              <a:rPr lang="fr-FR" sz="1000" dirty="0"/>
              <a:t>i</a:t>
            </a:r>
            <a:r>
              <a:rPr lang="fr-FR" sz="1000" dirty="0" smtClean="0"/>
              <a:t>nvestissements  </a:t>
            </a:r>
          </a:p>
          <a:p>
            <a:endParaRPr lang="fr-FR" sz="10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1907704" y="2708920"/>
            <a:ext cx="280831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 smtClean="0"/>
              <a:t>Renforcement de la compétitivité prix des produits chinois  (dévaluation du yuan-baisse des prix)</a:t>
            </a:r>
          </a:p>
          <a:p>
            <a:r>
              <a:rPr lang="fr-FR" sz="1000" dirty="0" smtClean="0"/>
              <a:t>Baisse de la demande chinoise</a:t>
            </a:r>
          </a:p>
          <a:p>
            <a:r>
              <a:rPr lang="fr-FR" sz="1000" dirty="0" smtClean="0"/>
              <a:t>Baisse de la rentabilité des investissements sur le marché chinois</a:t>
            </a:r>
          </a:p>
          <a:p>
            <a:r>
              <a:rPr lang="fr-FR" sz="1000" dirty="0" smtClean="0"/>
              <a:t>Baisse des PNB </a:t>
            </a:r>
          </a:p>
          <a:p>
            <a:r>
              <a:rPr lang="fr-FR" sz="1000" dirty="0" smtClean="0"/>
              <a:t>Déficits commerciaux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8024" y="3933056"/>
            <a:ext cx="19992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dirty="0" smtClean="0"/>
              <a:t>Baisse des investissements chinois</a:t>
            </a:r>
          </a:p>
          <a:p>
            <a:endParaRPr lang="fr-FR" sz="1000" dirty="0" smtClean="0"/>
          </a:p>
        </p:txBody>
      </p:sp>
      <p:cxnSp>
        <p:nvCxnSpPr>
          <p:cNvPr id="15" name="Connecteur droit avec flèche 14"/>
          <p:cNvCxnSpPr>
            <a:stCxn id="4" idx="5"/>
            <a:endCxn id="8" idx="1"/>
          </p:cNvCxnSpPr>
          <p:nvPr/>
        </p:nvCxnSpPr>
        <p:spPr>
          <a:xfrm>
            <a:off x="5852490" y="2765275"/>
            <a:ext cx="1543476" cy="2335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4" idx="2"/>
            <a:endCxn id="5" idx="6"/>
          </p:cNvCxnSpPr>
          <p:nvPr/>
        </p:nvCxnSpPr>
        <p:spPr>
          <a:xfrm flipH="1">
            <a:off x="1967731" y="2234878"/>
            <a:ext cx="26042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endCxn id="7" idx="7"/>
          </p:cNvCxnSpPr>
          <p:nvPr/>
        </p:nvCxnSpPr>
        <p:spPr>
          <a:xfrm flipH="1">
            <a:off x="3260202" y="2924944"/>
            <a:ext cx="1743846" cy="2451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2411760" y="0"/>
            <a:ext cx="40347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La Chine et le monde aujourd’hui :</a:t>
            </a:r>
          </a:p>
          <a:p>
            <a:pPr algn="ctr"/>
            <a:r>
              <a:rPr lang="fr-FR" dirty="0" smtClean="0"/>
              <a:t>Les conséquences de la « crise » chinoise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7721816" y="6642556"/>
            <a:ext cx="14221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Auteur : Manuel Nérée-09/15</a:t>
            </a:r>
            <a:endParaRPr lang="fr-FR" sz="800" dirty="0"/>
          </a:p>
        </p:txBody>
      </p:sp>
      <p:sp>
        <p:nvSpPr>
          <p:cNvPr id="31" name="ZoneTexte 30"/>
          <p:cNvSpPr txBox="1"/>
          <p:nvPr/>
        </p:nvSpPr>
        <p:spPr>
          <a:xfrm>
            <a:off x="7380312" y="23488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3275856" y="1628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5868144" y="3645024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34" name="ZoneTexte 33"/>
          <p:cNvSpPr txBox="1"/>
          <p:nvPr/>
        </p:nvSpPr>
        <p:spPr>
          <a:xfrm>
            <a:off x="3995936" y="450912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347864" y="2276872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157</Words>
  <Application>Microsoft Office PowerPoint</Application>
  <PresentationFormat>Affichage à l'écran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tropico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skyking</dc:creator>
  <cp:lastModifiedBy>skyking</cp:lastModifiedBy>
  <cp:revision>14</cp:revision>
  <dcterms:created xsi:type="dcterms:W3CDTF">2015-09-04T13:38:58Z</dcterms:created>
  <dcterms:modified xsi:type="dcterms:W3CDTF">2015-09-04T19:43:05Z</dcterms:modified>
</cp:coreProperties>
</file>