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4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1BF0E-6E03-4B21-B615-F0DD1563ACFC}" type="datetimeFigureOut">
              <a:rPr lang="fr-FR" smtClean="0"/>
              <a:t>04/09/2015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3E948-1716-4038-A29B-E49A4EDBBDD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1BF0E-6E03-4B21-B615-F0DD1563ACFC}" type="datetimeFigureOut">
              <a:rPr lang="fr-FR" smtClean="0"/>
              <a:t>04/09/2015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3E948-1716-4038-A29B-E49A4EDBBDD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1BF0E-6E03-4B21-B615-F0DD1563ACFC}" type="datetimeFigureOut">
              <a:rPr lang="fr-FR" smtClean="0"/>
              <a:t>04/09/2015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3E948-1716-4038-A29B-E49A4EDBBDD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1BF0E-6E03-4B21-B615-F0DD1563ACFC}" type="datetimeFigureOut">
              <a:rPr lang="fr-FR" smtClean="0"/>
              <a:t>04/09/2015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3E948-1716-4038-A29B-E49A4EDBBDD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1BF0E-6E03-4B21-B615-F0DD1563ACFC}" type="datetimeFigureOut">
              <a:rPr lang="fr-FR" smtClean="0"/>
              <a:t>04/09/2015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3E948-1716-4038-A29B-E49A4EDBBDD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1BF0E-6E03-4B21-B615-F0DD1563ACFC}" type="datetimeFigureOut">
              <a:rPr lang="fr-FR" smtClean="0"/>
              <a:t>04/09/2015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3E948-1716-4038-A29B-E49A4EDBBDD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1BF0E-6E03-4B21-B615-F0DD1563ACFC}" type="datetimeFigureOut">
              <a:rPr lang="fr-FR" smtClean="0"/>
              <a:t>04/09/2015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3E948-1716-4038-A29B-E49A4EDBBDD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1BF0E-6E03-4B21-B615-F0DD1563ACFC}" type="datetimeFigureOut">
              <a:rPr lang="fr-FR" smtClean="0"/>
              <a:t>04/09/2015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3E948-1716-4038-A29B-E49A4EDBBDD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1BF0E-6E03-4B21-B615-F0DD1563ACFC}" type="datetimeFigureOut">
              <a:rPr lang="fr-FR" smtClean="0"/>
              <a:t>04/09/2015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3E948-1716-4038-A29B-E49A4EDBBDD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1BF0E-6E03-4B21-B615-F0DD1563ACFC}" type="datetimeFigureOut">
              <a:rPr lang="fr-FR" smtClean="0"/>
              <a:t>04/09/2015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3E948-1716-4038-A29B-E49A4EDBBDD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1BF0E-6E03-4B21-B615-F0DD1563ACFC}" type="datetimeFigureOut">
              <a:rPr lang="fr-FR" smtClean="0"/>
              <a:t>04/09/2015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3E948-1716-4038-A29B-E49A4EDBBDD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91BF0E-6E03-4B21-B615-F0DD1563ACFC}" type="datetimeFigureOut">
              <a:rPr lang="fr-FR" smtClean="0"/>
              <a:t>04/09/2015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3E948-1716-4038-A29B-E49A4EDBBDD3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9552" y="116632"/>
            <a:ext cx="7772400" cy="1470025"/>
          </a:xfrm>
        </p:spPr>
        <p:txBody>
          <a:bodyPr>
            <a:normAutofit/>
          </a:bodyPr>
          <a:lstStyle/>
          <a:p>
            <a:r>
              <a:rPr lang="fr-FR" sz="2800" dirty="0" smtClean="0"/>
              <a:t>Une représentation schématique et non rigoureuse  de l’une des causes de la crise financière chinoise</a:t>
            </a:r>
            <a:endParaRPr lang="fr-FR" sz="2800" dirty="0"/>
          </a:p>
        </p:txBody>
      </p:sp>
      <p:cxnSp>
        <p:nvCxnSpPr>
          <p:cNvPr id="7" name="Connecteur droit avec flèche 6"/>
          <p:cNvCxnSpPr/>
          <p:nvPr/>
        </p:nvCxnSpPr>
        <p:spPr>
          <a:xfrm flipV="1">
            <a:off x="1115616" y="1988840"/>
            <a:ext cx="0" cy="41044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>
            <a:off x="1115616" y="6093296"/>
            <a:ext cx="5400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orme libre 9"/>
          <p:cNvSpPr/>
          <p:nvPr/>
        </p:nvSpPr>
        <p:spPr>
          <a:xfrm rot="21318929">
            <a:off x="1403648" y="2132856"/>
            <a:ext cx="4602843" cy="3202215"/>
          </a:xfrm>
          <a:custGeom>
            <a:avLst/>
            <a:gdLst>
              <a:gd name="connsiteX0" fmla="*/ 0 w 4602843"/>
              <a:gd name="connsiteY0" fmla="*/ 3202215 h 3202215"/>
              <a:gd name="connsiteX1" fmla="*/ 3298371 w 4602843"/>
              <a:gd name="connsiteY1" fmla="*/ 2483757 h 3202215"/>
              <a:gd name="connsiteX2" fmla="*/ 4386943 w 4602843"/>
              <a:gd name="connsiteY2" fmla="*/ 350157 h 3202215"/>
              <a:gd name="connsiteX3" fmla="*/ 4593771 w 4602843"/>
              <a:gd name="connsiteY3" fmla="*/ 382815 h 3202215"/>
              <a:gd name="connsiteX4" fmla="*/ 4593771 w 4602843"/>
              <a:gd name="connsiteY4" fmla="*/ 382815 h 3202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02843" h="3202215">
                <a:moveTo>
                  <a:pt x="0" y="3202215"/>
                </a:moveTo>
                <a:cubicBezTo>
                  <a:pt x="1283607" y="3080657"/>
                  <a:pt x="2567214" y="2959100"/>
                  <a:pt x="3298371" y="2483757"/>
                </a:cubicBezTo>
                <a:cubicBezTo>
                  <a:pt x="4029528" y="2008414"/>
                  <a:pt x="4171043" y="700314"/>
                  <a:pt x="4386943" y="350157"/>
                </a:cubicBezTo>
                <a:cubicBezTo>
                  <a:pt x="4602843" y="0"/>
                  <a:pt x="4593771" y="382815"/>
                  <a:pt x="4593771" y="382815"/>
                </a:cubicBezTo>
                <a:lnTo>
                  <a:pt x="4593771" y="382815"/>
                </a:ln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Forme libre 12"/>
          <p:cNvSpPr/>
          <p:nvPr/>
        </p:nvSpPr>
        <p:spPr>
          <a:xfrm rot="21370273">
            <a:off x="1469571" y="4948374"/>
            <a:ext cx="4561115" cy="952737"/>
          </a:xfrm>
          <a:custGeom>
            <a:avLst/>
            <a:gdLst>
              <a:gd name="connsiteX0" fmla="*/ 0 w 4561115"/>
              <a:gd name="connsiteY0" fmla="*/ 653143 h 653143"/>
              <a:gd name="connsiteX1" fmla="*/ 2939143 w 4561115"/>
              <a:gd name="connsiteY1" fmla="*/ 119743 h 653143"/>
              <a:gd name="connsiteX2" fmla="*/ 4561115 w 4561115"/>
              <a:gd name="connsiteY2" fmla="*/ 0 h 653143"/>
              <a:gd name="connsiteX3" fmla="*/ 4561115 w 4561115"/>
              <a:gd name="connsiteY3" fmla="*/ 0 h 653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61115" h="653143">
                <a:moveTo>
                  <a:pt x="0" y="653143"/>
                </a:moveTo>
                <a:cubicBezTo>
                  <a:pt x="1089478" y="440871"/>
                  <a:pt x="2178957" y="228600"/>
                  <a:pt x="2939143" y="119743"/>
                </a:cubicBezTo>
                <a:cubicBezTo>
                  <a:pt x="3699329" y="10886"/>
                  <a:pt x="4561115" y="0"/>
                  <a:pt x="4561115" y="0"/>
                </a:cubicBezTo>
                <a:lnTo>
                  <a:pt x="4561115" y="0"/>
                </a:lnTo>
              </a:path>
            </a:pathLst>
          </a:cu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ZoneTexte 14"/>
          <p:cNvSpPr txBox="1"/>
          <p:nvPr/>
        </p:nvSpPr>
        <p:spPr>
          <a:xfrm>
            <a:off x="4788024" y="6165304"/>
            <a:ext cx="4475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2012</a:t>
            </a:r>
            <a:endParaRPr lang="fr-FR" sz="1000" dirty="0"/>
          </a:p>
        </p:txBody>
      </p:sp>
      <p:sp>
        <p:nvSpPr>
          <p:cNvPr id="16" name="ZoneTexte 15"/>
          <p:cNvSpPr txBox="1"/>
          <p:nvPr/>
        </p:nvSpPr>
        <p:spPr>
          <a:xfrm>
            <a:off x="5508104" y="6165304"/>
            <a:ext cx="4475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2015</a:t>
            </a:r>
            <a:endParaRPr lang="fr-FR" sz="1000" dirty="0"/>
          </a:p>
        </p:txBody>
      </p:sp>
      <p:sp>
        <p:nvSpPr>
          <p:cNvPr id="17" name="ZoneTexte 16"/>
          <p:cNvSpPr txBox="1"/>
          <p:nvPr/>
        </p:nvSpPr>
        <p:spPr>
          <a:xfrm>
            <a:off x="3923928" y="3573016"/>
            <a:ext cx="12241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 smtClean="0"/>
              <a:t>Augmentation </a:t>
            </a:r>
          </a:p>
          <a:p>
            <a:pPr algn="ctr"/>
            <a:r>
              <a:rPr lang="fr-FR" sz="1000" dirty="0" smtClean="0"/>
              <a:t>Rapide du cours des actions à la bourse de Shanghai</a:t>
            </a:r>
            <a:endParaRPr lang="fr-FR" sz="1000" dirty="0"/>
          </a:p>
        </p:txBody>
      </p:sp>
      <p:sp>
        <p:nvSpPr>
          <p:cNvPr id="18" name="ZoneTexte 17"/>
          <p:cNvSpPr txBox="1"/>
          <p:nvPr/>
        </p:nvSpPr>
        <p:spPr>
          <a:xfrm>
            <a:off x="5220072" y="1700808"/>
            <a:ext cx="12241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 smtClean="0"/>
              <a:t>« Lundi noir » </a:t>
            </a:r>
          </a:p>
          <a:p>
            <a:pPr algn="ctr"/>
            <a:r>
              <a:rPr lang="fr-FR" sz="1000" dirty="0" smtClean="0"/>
              <a:t>24 août 2015</a:t>
            </a:r>
            <a:endParaRPr lang="fr-FR" sz="1000" dirty="0"/>
          </a:p>
        </p:txBody>
      </p:sp>
      <p:sp>
        <p:nvSpPr>
          <p:cNvPr id="19" name="ZoneTexte 18"/>
          <p:cNvSpPr txBox="1"/>
          <p:nvPr/>
        </p:nvSpPr>
        <p:spPr>
          <a:xfrm>
            <a:off x="4355976" y="5085184"/>
            <a:ext cx="12241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 smtClean="0"/>
              <a:t>Ralentissement relatif de la croissance chinoise de 10 à 7%/an  </a:t>
            </a:r>
            <a:endParaRPr lang="fr-FR" sz="1000" dirty="0"/>
          </a:p>
        </p:txBody>
      </p:sp>
      <p:sp>
        <p:nvSpPr>
          <p:cNvPr id="20" name="ZoneTexte 19"/>
          <p:cNvSpPr txBox="1"/>
          <p:nvPr/>
        </p:nvSpPr>
        <p:spPr>
          <a:xfrm>
            <a:off x="7721816" y="6642556"/>
            <a:ext cx="142218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Auteur : Manuel Nérée-09/15</a:t>
            </a:r>
            <a:endParaRPr lang="fr-FR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45</Words>
  <Application>Microsoft Office PowerPoint</Application>
  <PresentationFormat>Affichage à l'écran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Une représentation schématique et non rigoureuse  de l’une des causes de la crise financière chinoise</vt:lpstr>
    </vt:vector>
  </TitlesOfParts>
  <Company>tropico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Une représentation schématique et non rigoureuse  de l’une des causes de la crise financière chinoise</dc:title>
  <dc:creator>skyking</dc:creator>
  <cp:lastModifiedBy>skyking</cp:lastModifiedBy>
  <cp:revision>3</cp:revision>
  <dcterms:created xsi:type="dcterms:W3CDTF">2015-09-04T15:16:47Z</dcterms:created>
  <dcterms:modified xsi:type="dcterms:W3CDTF">2015-09-04T15:35:46Z</dcterms:modified>
</cp:coreProperties>
</file>