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AEB40-2F36-2853-7D4B-243A13BDE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795DBB0-9849-811F-F46A-B8705E4D1F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6AC8DF-EC78-1ACA-3E67-24F265FA9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1C8E99-666D-C121-BB57-D788FECE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308F3B-E55A-8067-4C01-C2CF8DE18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96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08D4C4-11C3-C666-257E-33644CFB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60F44C-DA15-DDD8-EB11-AB9FE47E4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6A1AE-14E8-5A66-CCD3-D16056BF3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06572A-0847-B9ED-924B-EE8BCCAF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B4D73A-1835-B72D-2B2C-2AA7EB3A5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77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85DFF9-1605-9A0F-F1CA-438D4D7A9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5E747-B5CC-92E5-A24F-7F84F42D4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060408-3201-CF55-3875-F0A1903E4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685B9C-6FC9-3528-3FCD-FAFDC356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855C96-60DB-640C-54F0-09104CCD9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12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BD7017-1201-33D9-8A56-938C1AD9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66F1B7-4A49-FF63-6624-E1010FFEFE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694B1-4378-6C7C-6ECE-CD07DD2B2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0FFD56-4AD4-737C-1281-EF08758A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594864-D0AC-76DB-A691-524B9C734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ABABF1-2F5E-5F8E-B351-24BC16D04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4491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CCF858-CBA9-1DE1-03A4-0F1BC2C9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C0E07C-9528-5CBE-467A-66DC87318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D11704-85DF-2F3C-C48C-D59E80655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90E1E31-0FA3-0391-7513-3051DFE086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F3EECFF-0CBC-DB59-8E59-A4A89167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1C974D0-6B2D-0911-51A6-EA5A3373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691579-8116-7AF5-F0A3-A0B488D26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EBA5825-A961-98ED-E2C5-AF32B5E7A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6301E-7122-7350-D9B0-E02D1A71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8E7239-CF63-ACA0-581E-467FB8E73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897BE7-B6FC-9719-D4D9-FE3624BF9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CBAB12A-8753-0F80-4B1A-4854440D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91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714AAB4-3FA6-B54C-B759-944E2177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282070-AB6B-F74A-D039-3C74D3306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F1F93E-34C0-EAD6-FAE1-848720C8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41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43DFAF-2A08-A50E-0215-E3A4F816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F7221C-B253-3BAA-765D-2162E1306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1FBD01-5213-37EC-0D98-901A8C086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70AC52-1219-AC90-83D5-566E684D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F7DE2-7B2C-0B44-74F3-33C1AF198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C702F0-0A4A-78D3-16D6-179C26A97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98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DACEDE-1272-BBC0-C01C-FBD423E4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EE98-16A3-B66A-D6EA-A43E949F2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CD6DA2-E605-B77E-E6EC-8DB5667E1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0F14E4-E95E-06B1-F45B-5AC77B15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710335-5C77-30A4-B5E2-9D8F37BF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C9F897-5D13-D10D-4EAE-BD1342E13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6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EB82E-A5E7-94B2-65D8-C4002E2B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6C3055-504E-F5DC-4DE4-6A8416D0F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5DD781-65CD-02D9-E1BA-A131EA083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E47E8E-3776-1BC1-146F-5E648DDA5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0667EF-E0F9-3653-A17F-A5064C5B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27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3115AE3-6DE7-198B-F582-AC4FAB2493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896240-81F0-7569-3593-D9384E1C3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FBFEE4-150F-0693-D23B-F96FDC2DF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17BBC-3409-AA82-FB5F-6A7162B3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6411DE-9E00-93FB-03A1-D3F93B209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5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0F7C6C-FA7F-F77C-D75E-8F04C6B9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8EB072-D647-C9FB-65A8-F79AB35B6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68F237-039F-5599-5BA7-23CB540BE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D1A23-CFF0-4982-84C7-585286EE1A35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C454B3-91B9-2091-44EC-52D59B4D8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BD1B23-3339-D152-A71F-6E6917AD8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3B465-C614-4189-875D-A4527DAAAB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83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9AC4FE-15F0-7682-11F5-39E8B76543E8}"/>
              </a:ext>
            </a:extLst>
          </p:cNvPr>
          <p:cNvSpPr/>
          <p:nvPr/>
        </p:nvSpPr>
        <p:spPr>
          <a:xfrm>
            <a:off x="925286" y="1034143"/>
            <a:ext cx="6955972" cy="401682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EF5FB-C973-2D16-BF03-B9AD933BA7B9}"/>
              </a:ext>
            </a:extLst>
          </p:cNvPr>
          <p:cNvSpPr/>
          <p:nvPr/>
        </p:nvSpPr>
        <p:spPr>
          <a:xfrm>
            <a:off x="8142515" y="1034143"/>
            <a:ext cx="1197430" cy="75111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2F96DA-2C89-84B3-95A5-25FCDDF9EEB3}"/>
              </a:ext>
            </a:extLst>
          </p:cNvPr>
          <p:cNvSpPr/>
          <p:nvPr/>
        </p:nvSpPr>
        <p:spPr>
          <a:xfrm>
            <a:off x="1458684" y="2285999"/>
            <a:ext cx="1719943" cy="1524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75F3A0-A904-16BD-D086-C79E127E138D}"/>
              </a:ext>
            </a:extLst>
          </p:cNvPr>
          <p:cNvSpPr/>
          <p:nvPr/>
        </p:nvSpPr>
        <p:spPr>
          <a:xfrm>
            <a:off x="3712025" y="2285999"/>
            <a:ext cx="1719943" cy="1524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CECCD3-1A98-2272-0808-9FE3B3CEDC69}"/>
              </a:ext>
            </a:extLst>
          </p:cNvPr>
          <p:cNvSpPr/>
          <p:nvPr/>
        </p:nvSpPr>
        <p:spPr>
          <a:xfrm>
            <a:off x="5796641" y="2285999"/>
            <a:ext cx="1719943" cy="1524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73C14B-1ADF-F39B-0942-6B4D7A3644E8}"/>
              </a:ext>
            </a:extLst>
          </p:cNvPr>
          <p:cNvSpPr/>
          <p:nvPr/>
        </p:nvSpPr>
        <p:spPr>
          <a:xfrm>
            <a:off x="8338457" y="2285999"/>
            <a:ext cx="653143" cy="60960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479142-C6C4-3B52-D25B-0562BC1F3E78}"/>
              </a:ext>
            </a:extLst>
          </p:cNvPr>
          <p:cNvSpPr txBox="1"/>
          <p:nvPr/>
        </p:nvSpPr>
        <p:spPr>
          <a:xfrm flipH="1">
            <a:off x="4691739" y="369027"/>
            <a:ext cx="1870168" cy="38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Saint-Empire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F9959B-E456-44B4-BD3A-66DED2C42306}"/>
              </a:ext>
            </a:extLst>
          </p:cNvPr>
          <p:cNvSpPr txBox="1"/>
          <p:nvPr/>
        </p:nvSpPr>
        <p:spPr>
          <a:xfrm flipH="1">
            <a:off x="9448798" y="1218112"/>
            <a:ext cx="256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Limite du Saint-Empire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351A1F-8F6A-AAAF-723B-2E11753F8BA9}"/>
              </a:ext>
            </a:extLst>
          </p:cNvPr>
          <p:cNvSpPr txBox="1"/>
          <p:nvPr/>
        </p:nvSpPr>
        <p:spPr>
          <a:xfrm flipH="1">
            <a:off x="9448799" y="2399211"/>
            <a:ext cx="18701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Etat (en réalité la Diète compte environ 300- 350  entités politiques au moment de la guerre de Trente ans ) </a:t>
            </a:r>
          </a:p>
        </p:txBody>
      </p:sp>
    </p:spTree>
    <p:extLst>
      <p:ext uri="{BB962C8B-B14F-4D97-AF65-F5344CB8AC3E}">
        <p14:creationId xmlns:p14="http://schemas.microsoft.com/office/powerpoint/2010/main" val="2786025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FC493-8AEC-A658-8CA0-635A2D0C7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1DAB4D-92CD-84C4-C205-8A1A53590E5A}"/>
              </a:ext>
            </a:extLst>
          </p:cNvPr>
          <p:cNvSpPr/>
          <p:nvPr/>
        </p:nvSpPr>
        <p:spPr>
          <a:xfrm>
            <a:off x="925286" y="1034143"/>
            <a:ext cx="6955972" cy="401682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6C29EB-EAFD-8967-4C5C-B39A20B22117}"/>
              </a:ext>
            </a:extLst>
          </p:cNvPr>
          <p:cNvSpPr/>
          <p:nvPr/>
        </p:nvSpPr>
        <p:spPr>
          <a:xfrm>
            <a:off x="8142515" y="1034143"/>
            <a:ext cx="1197430" cy="75111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B6820E-A63F-6C97-9D38-51C9BC0E803D}"/>
              </a:ext>
            </a:extLst>
          </p:cNvPr>
          <p:cNvSpPr/>
          <p:nvPr/>
        </p:nvSpPr>
        <p:spPr>
          <a:xfrm>
            <a:off x="1458684" y="2285999"/>
            <a:ext cx="1719943" cy="1524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BF52E0-060F-A2D5-B992-FE5CD4D1B1F0}"/>
              </a:ext>
            </a:extLst>
          </p:cNvPr>
          <p:cNvSpPr/>
          <p:nvPr/>
        </p:nvSpPr>
        <p:spPr>
          <a:xfrm>
            <a:off x="3712024" y="2241675"/>
            <a:ext cx="1719943" cy="15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950E5B-25A0-44E9-37E0-BFB5B458E402}"/>
              </a:ext>
            </a:extLst>
          </p:cNvPr>
          <p:cNvSpPr/>
          <p:nvPr/>
        </p:nvSpPr>
        <p:spPr>
          <a:xfrm>
            <a:off x="5796641" y="2285999"/>
            <a:ext cx="1719943" cy="1524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8322B5-E5F4-68A9-F450-BE1AF6539017}"/>
              </a:ext>
            </a:extLst>
          </p:cNvPr>
          <p:cNvSpPr/>
          <p:nvPr/>
        </p:nvSpPr>
        <p:spPr>
          <a:xfrm>
            <a:off x="8338457" y="2285999"/>
            <a:ext cx="653143" cy="60960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953393E-874F-D336-A0AD-CDD3ADA2F610}"/>
              </a:ext>
            </a:extLst>
          </p:cNvPr>
          <p:cNvSpPr txBox="1"/>
          <p:nvPr/>
        </p:nvSpPr>
        <p:spPr>
          <a:xfrm flipH="1">
            <a:off x="3494312" y="369027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Paix d’Augsbourg 1555 – « cujus </a:t>
            </a:r>
            <a:r>
              <a:rPr lang="fr-FR" b="1" dirty="0" err="1"/>
              <a:t>regio</a:t>
            </a:r>
            <a:r>
              <a:rPr lang="fr-FR" b="1" dirty="0"/>
              <a:t> </a:t>
            </a:r>
            <a:r>
              <a:rPr lang="fr-FR" b="1" dirty="0" err="1"/>
              <a:t>ejus</a:t>
            </a:r>
            <a:r>
              <a:rPr lang="fr-FR" b="1" dirty="0"/>
              <a:t> </a:t>
            </a:r>
            <a:r>
              <a:rPr lang="fr-FR" b="1" dirty="0" err="1"/>
              <a:t>religio</a:t>
            </a:r>
            <a:r>
              <a:rPr lang="fr-FR" b="1" dirty="0"/>
              <a:t> »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9D53BA2-9F1E-97D9-A39C-584C5966E1B8}"/>
              </a:ext>
            </a:extLst>
          </p:cNvPr>
          <p:cNvSpPr txBox="1"/>
          <p:nvPr/>
        </p:nvSpPr>
        <p:spPr>
          <a:xfrm flipH="1">
            <a:off x="9448798" y="1218112"/>
            <a:ext cx="256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Limite du Saint-Empire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A8F0A0-029D-E10C-4F3A-DD35F5DAAE4B}"/>
              </a:ext>
            </a:extLst>
          </p:cNvPr>
          <p:cNvSpPr txBox="1"/>
          <p:nvPr/>
        </p:nvSpPr>
        <p:spPr>
          <a:xfrm flipH="1">
            <a:off x="9557657" y="2406133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Etat catholique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608161-F8CE-8945-16D2-0E4A64C80DFB}"/>
              </a:ext>
            </a:extLst>
          </p:cNvPr>
          <p:cNvSpPr/>
          <p:nvPr/>
        </p:nvSpPr>
        <p:spPr>
          <a:xfrm>
            <a:off x="8338456" y="3162296"/>
            <a:ext cx="653143" cy="60960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12DB17-D24F-4214-69DF-0C773F847238}"/>
              </a:ext>
            </a:extLst>
          </p:cNvPr>
          <p:cNvSpPr txBox="1"/>
          <p:nvPr/>
        </p:nvSpPr>
        <p:spPr>
          <a:xfrm flipH="1">
            <a:off x="9557657" y="3396343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Etat luthérien  </a:t>
            </a:r>
          </a:p>
        </p:txBody>
      </p:sp>
    </p:spTree>
    <p:extLst>
      <p:ext uri="{BB962C8B-B14F-4D97-AF65-F5344CB8AC3E}">
        <p14:creationId xmlns:p14="http://schemas.microsoft.com/office/powerpoint/2010/main" val="467287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A9CDE-AF41-8AC9-A8D8-E7A6F6210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2F4A7C-838B-4925-2B51-D00A5161C8BD}"/>
              </a:ext>
            </a:extLst>
          </p:cNvPr>
          <p:cNvSpPr/>
          <p:nvPr/>
        </p:nvSpPr>
        <p:spPr>
          <a:xfrm>
            <a:off x="925286" y="1034143"/>
            <a:ext cx="6955972" cy="401682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540D65-E757-C98E-3F42-8537D6F766E8}"/>
              </a:ext>
            </a:extLst>
          </p:cNvPr>
          <p:cNvSpPr/>
          <p:nvPr/>
        </p:nvSpPr>
        <p:spPr>
          <a:xfrm>
            <a:off x="8142515" y="1034143"/>
            <a:ext cx="1197430" cy="751114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EC4691-4B64-AA45-5B66-55EB5F87F3CD}"/>
              </a:ext>
            </a:extLst>
          </p:cNvPr>
          <p:cNvSpPr/>
          <p:nvPr/>
        </p:nvSpPr>
        <p:spPr>
          <a:xfrm>
            <a:off x="1458684" y="2285999"/>
            <a:ext cx="1719943" cy="1524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AD05F7-AABD-13F6-831D-5C07143ED998}"/>
              </a:ext>
            </a:extLst>
          </p:cNvPr>
          <p:cNvSpPr/>
          <p:nvPr/>
        </p:nvSpPr>
        <p:spPr>
          <a:xfrm>
            <a:off x="3712024" y="2241675"/>
            <a:ext cx="1719943" cy="152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AB5A4D-134F-1487-92C5-98586F212AA7}"/>
              </a:ext>
            </a:extLst>
          </p:cNvPr>
          <p:cNvSpPr/>
          <p:nvPr/>
        </p:nvSpPr>
        <p:spPr>
          <a:xfrm>
            <a:off x="5796641" y="2241675"/>
            <a:ext cx="1719943" cy="1524000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FBB799-AA69-AD8C-08C7-4D30E074B6C8}"/>
              </a:ext>
            </a:extLst>
          </p:cNvPr>
          <p:cNvSpPr/>
          <p:nvPr/>
        </p:nvSpPr>
        <p:spPr>
          <a:xfrm>
            <a:off x="8338456" y="2111826"/>
            <a:ext cx="653143" cy="60960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E49990C-8533-4822-2FA4-8F8F2B6853D0}"/>
              </a:ext>
            </a:extLst>
          </p:cNvPr>
          <p:cNvSpPr txBox="1"/>
          <p:nvPr/>
        </p:nvSpPr>
        <p:spPr>
          <a:xfrm flipH="1">
            <a:off x="3494312" y="369027"/>
            <a:ext cx="5410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	Conséquences religieuses des traités de Westphalie - 1648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72C5870-BB56-06F6-2EC2-F0A0F1C321D7}"/>
              </a:ext>
            </a:extLst>
          </p:cNvPr>
          <p:cNvSpPr txBox="1"/>
          <p:nvPr/>
        </p:nvSpPr>
        <p:spPr>
          <a:xfrm flipH="1">
            <a:off x="9448798" y="1218112"/>
            <a:ext cx="256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Limite du Saint-Empire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710D7F-1A31-63AF-1E81-4421DBCEF727}"/>
              </a:ext>
            </a:extLst>
          </p:cNvPr>
          <p:cNvSpPr txBox="1"/>
          <p:nvPr/>
        </p:nvSpPr>
        <p:spPr>
          <a:xfrm flipH="1">
            <a:off x="9448797" y="2079949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Etat catholique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D55481-1429-B813-A917-BD773396D800}"/>
              </a:ext>
            </a:extLst>
          </p:cNvPr>
          <p:cNvSpPr/>
          <p:nvPr/>
        </p:nvSpPr>
        <p:spPr>
          <a:xfrm>
            <a:off x="8338456" y="2819399"/>
            <a:ext cx="653143" cy="60960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DCDD09-04FD-ECF5-C576-27079CACDEC2}"/>
              </a:ext>
            </a:extLst>
          </p:cNvPr>
          <p:cNvSpPr txBox="1"/>
          <p:nvPr/>
        </p:nvSpPr>
        <p:spPr>
          <a:xfrm flipH="1">
            <a:off x="9448797" y="2857891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Etat luthérien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CAD9CE-5A46-1B43-8D5F-EEC1B592A9EA}"/>
              </a:ext>
            </a:extLst>
          </p:cNvPr>
          <p:cNvSpPr/>
          <p:nvPr/>
        </p:nvSpPr>
        <p:spPr>
          <a:xfrm>
            <a:off x="8365667" y="3526972"/>
            <a:ext cx="615045" cy="609601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5FAE48-F9C2-03E8-AE29-628BA242059C}"/>
              </a:ext>
            </a:extLst>
          </p:cNvPr>
          <p:cNvSpPr txBox="1"/>
          <p:nvPr/>
        </p:nvSpPr>
        <p:spPr>
          <a:xfrm flipH="1">
            <a:off x="9396546" y="3526972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Etat calviniste  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B2BA2B3-EF39-6967-76BD-6F39B8F7F679}"/>
              </a:ext>
            </a:extLst>
          </p:cNvPr>
          <p:cNvSpPr/>
          <p:nvPr/>
        </p:nvSpPr>
        <p:spPr>
          <a:xfrm>
            <a:off x="8577943" y="4386943"/>
            <a:ext cx="206828" cy="25037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E3BB329-DD76-DB42-998F-77321C8DEF99}"/>
              </a:ext>
            </a:extLst>
          </p:cNvPr>
          <p:cNvSpPr/>
          <p:nvPr/>
        </p:nvSpPr>
        <p:spPr>
          <a:xfrm>
            <a:off x="8577943" y="4800600"/>
            <a:ext cx="206828" cy="25037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0968948-B024-05F3-9B26-502078DDFD21}"/>
              </a:ext>
            </a:extLst>
          </p:cNvPr>
          <p:cNvSpPr/>
          <p:nvPr/>
        </p:nvSpPr>
        <p:spPr>
          <a:xfrm>
            <a:off x="8561613" y="5344886"/>
            <a:ext cx="206828" cy="25037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9E4EB69-1B0B-DAEC-1400-895A1DF6ADAB}"/>
              </a:ext>
            </a:extLst>
          </p:cNvPr>
          <p:cNvSpPr txBox="1"/>
          <p:nvPr/>
        </p:nvSpPr>
        <p:spPr>
          <a:xfrm flipH="1">
            <a:off x="9396546" y="4202277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Catholique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195798A-7C81-EB8F-E6CC-A71A5674A0C7}"/>
              </a:ext>
            </a:extLst>
          </p:cNvPr>
          <p:cNvSpPr txBox="1"/>
          <p:nvPr/>
        </p:nvSpPr>
        <p:spPr>
          <a:xfrm flipH="1">
            <a:off x="9386747" y="4741119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Luthérien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EE96927-F65A-D181-AF66-79486444E541}"/>
              </a:ext>
            </a:extLst>
          </p:cNvPr>
          <p:cNvSpPr txBox="1"/>
          <p:nvPr/>
        </p:nvSpPr>
        <p:spPr>
          <a:xfrm flipH="1">
            <a:off x="9396546" y="5225925"/>
            <a:ext cx="1870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Protestant 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3EC60C20-76B2-FDD0-B8BD-836246FB2C13}"/>
              </a:ext>
            </a:extLst>
          </p:cNvPr>
          <p:cNvSpPr/>
          <p:nvPr/>
        </p:nvSpPr>
        <p:spPr>
          <a:xfrm>
            <a:off x="2196736" y="2596241"/>
            <a:ext cx="206828" cy="25037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8513C00F-91C1-8F34-CF97-640E9D9D9CBD}"/>
              </a:ext>
            </a:extLst>
          </p:cNvPr>
          <p:cNvSpPr/>
          <p:nvPr/>
        </p:nvSpPr>
        <p:spPr>
          <a:xfrm>
            <a:off x="2430779" y="3036721"/>
            <a:ext cx="206828" cy="25037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AC06561-872B-3B5F-FD29-E89ADA5B04F8}"/>
              </a:ext>
            </a:extLst>
          </p:cNvPr>
          <p:cNvSpPr/>
          <p:nvPr/>
        </p:nvSpPr>
        <p:spPr>
          <a:xfrm>
            <a:off x="1984464" y="3042166"/>
            <a:ext cx="206828" cy="25037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5ABC3D59-9A60-4016-1E64-992CE2568CB8}"/>
              </a:ext>
            </a:extLst>
          </p:cNvPr>
          <p:cNvSpPr/>
          <p:nvPr/>
        </p:nvSpPr>
        <p:spPr>
          <a:xfrm>
            <a:off x="4373334" y="2607520"/>
            <a:ext cx="206828" cy="25037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2B88F8A-1A48-9CA8-3023-4BFCDE3820BF}"/>
              </a:ext>
            </a:extLst>
          </p:cNvPr>
          <p:cNvSpPr/>
          <p:nvPr/>
        </p:nvSpPr>
        <p:spPr>
          <a:xfrm>
            <a:off x="4607377" y="3048000"/>
            <a:ext cx="206828" cy="25037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B7D4DE7E-8D08-AC78-2669-0D3FFE41C1FA}"/>
              </a:ext>
            </a:extLst>
          </p:cNvPr>
          <p:cNvSpPr/>
          <p:nvPr/>
        </p:nvSpPr>
        <p:spPr>
          <a:xfrm>
            <a:off x="4161062" y="3053445"/>
            <a:ext cx="206828" cy="25037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0F2C0EB9-BDB5-F4AC-4A72-7B7602C61E22}"/>
              </a:ext>
            </a:extLst>
          </p:cNvPr>
          <p:cNvSpPr/>
          <p:nvPr/>
        </p:nvSpPr>
        <p:spPr>
          <a:xfrm>
            <a:off x="6509658" y="2569028"/>
            <a:ext cx="206828" cy="25037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C8150BAD-D4D0-8485-40AE-89FD73E0DBA3}"/>
              </a:ext>
            </a:extLst>
          </p:cNvPr>
          <p:cNvSpPr/>
          <p:nvPr/>
        </p:nvSpPr>
        <p:spPr>
          <a:xfrm>
            <a:off x="6743701" y="3009508"/>
            <a:ext cx="206828" cy="25037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98AD611E-EC8F-650D-C94A-86BDD922D077}"/>
              </a:ext>
            </a:extLst>
          </p:cNvPr>
          <p:cNvSpPr/>
          <p:nvPr/>
        </p:nvSpPr>
        <p:spPr>
          <a:xfrm>
            <a:off x="6297386" y="3014953"/>
            <a:ext cx="206828" cy="25037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5218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63</Words>
  <Application>Microsoft Office PowerPoint</Application>
  <PresentationFormat>Grand écran</PresentationFormat>
  <Paragraphs>15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Manuel Nérée</dc:creator>
  <cp:lastModifiedBy>Manuel Nérée</cp:lastModifiedBy>
  <cp:revision>3</cp:revision>
  <dcterms:created xsi:type="dcterms:W3CDTF">2026-09-21T15:38:17Z</dcterms:created>
  <dcterms:modified xsi:type="dcterms:W3CDTF">2026-09-25T18:06:38Z</dcterms:modified>
</cp:coreProperties>
</file>