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3447" autoAdjust="0"/>
  </p:normalViewPr>
  <p:slideViewPr>
    <p:cSldViewPr snapToGrid="0">
      <p:cViewPr varScale="1">
        <p:scale>
          <a:sx n="63" d="100"/>
          <a:sy n="63" d="100"/>
        </p:scale>
        <p:origin x="804" y="-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AB64AF-836F-42D9-BD54-97D4DB3F149F}" type="datetimeFigureOut">
              <a:rPr lang="fr-FR" smtClean="0"/>
              <a:t>01/10/2026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97CF0F-8393-44D3-8C15-C2B486B792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90675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97CF0F-8393-44D3-8C15-C2B486B792E9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5981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23FD84-CECA-B0F6-2E97-1DEA5E7E1F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70CA522-A4CC-9AED-11A2-D353C7C611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6EDA96-9D9C-5500-81C8-5DA359F10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B3C25-8207-4F85-93A6-7BB8BD635B05}" type="datetimeFigureOut">
              <a:rPr lang="fr-FR" smtClean="0"/>
              <a:t>01/10/2026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A99A1E1-91B5-44C4-20DB-34BF342CA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E2096F6-B55F-971C-D985-686772053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C3D2-25DB-4BF3-A2B0-F3291B05FC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3394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135DDE-1071-F91B-59CA-988F15BBE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A75F236-31AF-4B2E-2B3E-C42D8F7B10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2906FC-B67C-D62C-03BF-CBC10D5B0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B3C25-8207-4F85-93A6-7BB8BD635B05}" type="datetimeFigureOut">
              <a:rPr lang="fr-FR" smtClean="0"/>
              <a:t>01/10/2026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683A006-1CEB-E7B3-E11D-49614A1A2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5F1A79F-49B9-504A-4A9E-D6973D70C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C3D2-25DB-4BF3-A2B0-F3291B05FC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4755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430792-BC69-94A7-52A3-15E5BF868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A846794-551B-2BDF-8B7A-6ECCCC0968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53AE294-6C1A-A66A-17B8-DBD67D1CF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B3C25-8207-4F85-93A6-7BB8BD635B05}" type="datetimeFigureOut">
              <a:rPr lang="fr-FR" smtClean="0"/>
              <a:t>01/10/2026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793B8E6-8C25-CECB-DBDE-4FAC1682B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1F1DEC-F146-0D17-56B2-6595C3315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C3D2-25DB-4BF3-A2B0-F3291B05FC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3388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DF7BE6-26CD-5394-4A86-F0547C15F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DF65472-6064-5814-1DAA-20019582AD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CEF71D7-EF38-0C50-0E6E-4C24FFBED3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BC7A17B-56C5-59C3-EA31-5787DF752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B3C25-8207-4F85-93A6-7BB8BD635B05}" type="datetimeFigureOut">
              <a:rPr lang="fr-FR" smtClean="0"/>
              <a:t>01/10/2026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5824967-DE94-3AF0-0A53-80CD30A49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3CAD533-95F7-8E7B-B197-B0445E150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C3D2-25DB-4BF3-A2B0-F3291B05FC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6377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8A86A5-4EF0-AE8F-AD54-F4C09CF34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0E8F27D-508C-02E4-DA9C-EA583B8F36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017ADAC-65CC-B550-7291-484C3785FF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BB5E50E-B7E4-FFD5-7A33-21C5A71C9C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1EAA466-5D3D-EF2F-DC25-8BFCDBC190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D590D48-0C18-5F05-09EF-345A5FBF9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B3C25-8207-4F85-93A6-7BB8BD635B05}" type="datetimeFigureOut">
              <a:rPr lang="fr-FR" smtClean="0"/>
              <a:t>01/10/2026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7D2FB4A-4F13-2962-69D6-9C62BB646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709A6A7-35FF-3FAA-7E31-AB031DB4F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C3D2-25DB-4BF3-A2B0-F3291B05FC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2369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9709B9-0748-D3CD-00F2-FB584AA37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BB05C50-E60E-FB9B-B48B-FFEFF83E5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B3C25-8207-4F85-93A6-7BB8BD635B05}" type="datetimeFigureOut">
              <a:rPr lang="fr-FR" smtClean="0"/>
              <a:t>01/10/2026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115C0DD-FE4E-8B04-B8A7-4580EE3A3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242BDAC-A66D-5BDD-09ED-6203B1A43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C3D2-25DB-4BF3-A2B0-F3291B05FC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4414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B1CBF16-D08D-B293-C303-4D6E68A08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B3C25-8207-4F85-93A6-7BB8BD635B05}" type="datetimeFigureOut">
              <a:rPr lang="fr-FR" smtClean="0"/>
              <a:t>01/10/2026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D5F4AEE-5E54-30F8-69B2-4CF806A25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38984C3-EC41-81ED-FE28-F55FCF6AA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C3D2-25DB-4BF3-A2B0-F3291B05FC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0478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C93B9D-12E5-E422-B497-3EE810A3F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558F488-F2D4-B3C6-CDBB-22F4CD11D2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A6EE8D9-9CF2-93D8-C8A9-5EA0D059DA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12D07C2-41C1-D93C-0955-27474B464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B3C25-8207-4F85-93A6-7BB8BD635B05}" type="datetimeFigureOut">
              <a:rPr lang="fr-FR" smtClean="0"/>
              <a:t>01/10/2026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34868DD-285D-12AA-3CAD-ABFE669A1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F2B7CAE-3CFF-3EA9-632C-53A6E2CC6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C3D2-25DB-4BF3-A2B0-F3291B05FC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2216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CBFC91-7189-CD49-60E0-29C130B53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8351B91-A2F4-B677-E9BD-A63E3342E5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950171C-2E30-0180-2F38-CD4BF18A6F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6DF2144-2CCF-AA3E-A87A-D09865F3C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B3C25-8207-4F85-93A6-7BB8BD635B05}" type="datetimeFigureOut">
              <a:rPr lang="fr-FR" smtClean="0"/>
              <a:t>01/10/2026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CF67367-4B04-7EBD-F9A5-E2FEAD659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920F51D-8386-BCC4-8579-863A600E4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C3D2-25DB-4BF3-A2B0-F3291B05FC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0409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088F97-4DF9-ABF6-5459-48E890CC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88D0B78-FE83-1D0E-9284-E6FF29E3B6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1DF233D-69D6-0B8C-1CE8-3AA04DD63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B3C25-8207-4F85-93A6-7BB8BD635B05}" type="datetimeFigureOut">
              <a:rPr lang="fr-FR" smtClean="0"/>
              <a:t>01/10/2026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04BC4D2-B517-83F6-33BD-41540D7E4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1D5869E-BABB-0C08-CB2E-51E27D177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C3D2-25DB-4BF3-A2B0-F3291B05FC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6475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3AF9C02-9B7A-D642-5FA8-CA7AE86688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805F012-C4F1-7B9C-0D41-47C61C64DB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CE9FDF8-EFF2-7802-3251-89E26993F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B3C25-8207-4F85-93A6-7BB8BD635B05}" type="datetimeFigureOut">
              <a:rPr lang="fr-FR" smtClean="0"/>
              <a:t>01/10/2026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69BC71B-ECBC-3B6F-0A37-59E9CFB8B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327651B-BAF3-F1E9-959A-77F7E1BDA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C3D2-25DB-4BF3-A2B0-F3291B05FC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5221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5E2EE16-A371-4B15-9771-4A4434B5E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A5EB549-BC23-84C3-6C02-9879D94E61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A517F67-B8AD-5718-8398-EA6687C62D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2B3C25-8207-4F85-93A6-7BB8BD635B05}" type="datetimeFigureOut">
              <a:rPr lang="fr-FR" smtClean="0"/>
              <a:t>01/10/2026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DA28C14-0CC7-138C-EAC1-08703E87B4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18FD40A-0322-2C34-09D0-43EA4BDC9C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9FC3D2-25DB-4BF3-A2B0-F3291B05FC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8058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FFE406C5-49B7-305E-2641-BB07EC4219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43732" y="227671"/>
            <a:ext cx="9144000" cy="436562"/>
          </a:xfrm>
        </p:spPr>
        <p:txBody>
          <a:bodyPr/>
          <a:lstStyle/>
          <a:p>
            <a:r>
              <a:rPr lang="fr-FR" dirty="0"/>
              <a:t>Situation initiale</a:t>
            </a: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6FDCF509-7E9B-9DF9-F014-C615C51CB915}"/>
              </a:ext>
            </a:extLst>
          </p:cNvPr>
          <p:cNvSpPr txBox="1">
            <a:spLocks/>
          </p:cNvSpPr>
          <p:nvPr/>
        </p:nvSpPr>
        <p:spPr>
          <a:xfrm>
            <a:off x="250369" y="2821499"/>
            <a:ext cx="4506685" cy="6651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Importateur américain </a:t>
            </a:r>
          </a:p>
        </p:txBody>
      </p:sp>
      <p:sp>
        <p:nvSpPr>
          <p:cNvPr id="6" name="Sous-titre 2">
            <a:extLst>
              <a:ext uri="{FF2B5EF4-FFF2-40B4-BE49-F238E27FC236}">
                <a16:creationId xmlns:a16="http://schemas.microsoft.com/office/drawing/2014/main" id="{234E8FED-271B-FB98-A105-E3F3EC65F6E5}"/>
              </a:ext>
            </a:extLst>
          </p:cNvPr>
          <p:cNvSpPr txBox="1">
            <a:spLocks/>
          </p:cNvSpPr>
          <p:nvPr/>
        </p:nvSpPr>
        <p:spPr>
          <a:xfrm>
            <a:off x="7151914" y="2821499"/>
            <a:ext cx="4506685" cy="6651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Producteur français </a:t>
            </a:r>
          </a:p>
        </p:txBody>
      </p:sp>
      <p:sp>
        <p:nvSpPr>
          <p:cNvPr id="8" name="Sous-titre 2">
            <a:extLst>
              <a:ext uri="{FF2B5EF4-FFF2-40B4-BE49-F238E27FC236}">
                <a16:creationId xmlns:a16="http://schemas.microsoft.com/office/drawing/2014/main" id="{6C5EBE4A-CC24-1C90-04B0-4A99D328B395}"/>
              </a:ext>
            </a:extLst>
          </p:cNvPr>
          <p:cNvSpPr txBox="1">
            <a:spLocks/>
          </p:cNvSpPr>
          <p:nvPr/>
        </p:nvSpPr>
        <p:spPr>
          <a:xfrm>
            <a:off x="3862389" y="688463"/>
            <a:ext cx="4506685" cy="6651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Cours des monnaies </a:t>
            </a:r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A8DC28EB-FAB1-9A97-0D13-BD1CFBC0EC6E}"/>
              </a:ext>
            </a:extLst>
          </p:cNvPr>
          <p:cNvSpPr txBox="1">
            <a:spLocks/>
          </p:cNvSpPr>
          <p:nvPr/>
        </p:nvSpPr>
        <p:spPr>
          <a:xfrm>
            <a:off x="533400" y="1353625"/>
            <a:ext cx="4506685" cy="6651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1$</a:t>
            </a:r>
          </a:p>
        </p:txBody>
      </p:sp>
      <p:sp>
        <p:nvSpPr>
          <p:cNvPr id="12" name="Sous-titre 2">
            <a:extLst>
              <a:ext uri="{FF2B5EF4-FFF2-40B4-BE49-F238E27FC236}">
                <a16:creationId xmlns:a16="http://schemas.microsoft.com/office/drawing/2014/main" id="{057806AD-4C0F-04BE-9E39-F64D2ED8582C}"/>
              </a:ext>
            </a:extLst>
          </p:cNvPr>
          <p:cNvSpPr txBox="1">
            <a:spLocks/>
          </p:cNvSpPr>
          <p:nvPr/>
        </p:nvSpPr>
        <p:spPr>
          <a:xfrm>
            <a:off x="4136571" y="1441791"/>
            <a:ext cx="4506685" cy="6651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=</a:t>
            </a:r>
          </a:p>
        </p:txBody>
      </p:sp>
      <p:sp>
        <p:nvSpPr>
          <p:cNvPr id="14" name="Sous-titre 2">
            <a:extLst>
              <a:ext uri="{FF2B5EF4-FFF2-40B4-BE49-F238E27FC236}">
                <a16:creationId xmlns:a16="http://schemas.microsoft.com/office/drawing/2014/main" id="{6DDAA3C8-B9B7-8107-B574-FEE6B37E59A8}"/>
              </a:ext>
            </a:extLst>
          </p:cNvPr>
          <p:cNvSpPr txBox="1">
            <a:spLocks/>
          </p:cNvSpPr>
          <p:nvPr/>
        </p:nvSpPr>
        <p:spPr>
          <a:xfrm>
            <a:off x="7151914" y="1372734"/>
            <a:ext cx="4506685" cy="6651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1 Fr.</a:t>
            </a:r>
          </a:p>
        </p:txBody>
      </p:sp>
      <p:sp>
        <p:nvSpPr>
          <p:cNvPr id="16" name="Sous-titre 2">
            <a:extLst>
              <a:ext uri="{FF2B5EF4-FFF2-40B4-BE49-F238E27FC236}">
                <a16:creationId xmlns:a16="http://schemas.microsoft.com/office/drawing/2014/main" id="{73B30451-DA50-8693-5F03-36F697401A69}"/>
              </a:ext>
            </a:extLst>
          </p:cNvPr>
          <p:cNvSpPr txBox="1">
            <a:spLocks/>
          </p:cNvSpPr>
          <p:nvPr/>
        </p:nvSpPr>
        <p:spPr>
          <a:xfrm>
            <a:off x="461963" y="3262710"/>
            <a:ext cx="4506685" cy="6651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achète pour 10 $</a:t>
            </a:r>
          </a:p>
        </p:txBody>
      </p:sp>
      <p:grpSp>
        <p:nvGrpSpPr>
          <p:cNvPr id="19" name="Groupe 16">
            <a:extLst>
              <a:ext uri="{FF2B5EF4-FFF2-40B4-BE49-F238E27FC236}">
                <a16:creationId xmlns:a16="http://schemas.microsoft.com/office/drawing/2014/main" id="{DFBE7D4E-E297-87FF-3C8D-21F988DE0197}"/>
              </a:ext>
            </a:extLst>
          </p:cNvPr>
          <p:cNvGrpSpPr>
            <a:grpSpLocks/>
          </p:cNvGrpSpPr>
          <p:nvPr/>
        </p:nvGrpSpPr>
        <p:grpSpPr bwMode="auto">
          <a:xfrm>
            <a:off x="2429556" y="2037896"/>
            <a:ext cx="714375" cy="357188"/>
            <a:chOff x="3643306" y="4000504"/>
            <a:chExt cx="714380" cy="357190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FB6D522-A4C9-BDEC-C855-9C1A3969F8AE}"/>
                </a:ext>
              </a:extLst>
            </p:cNvPr>
            <p:cNvSpPr/>
            <p:nvPr/>
          </p:nvSpPr>
          <p:spPr>
            <a:xfrm>
              <a:off x="3643306" y="4000504"/>
              <a:ext cx="714380" cy="35719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A9D97D3D-42CB-830B-4175-A6648D5893AF}"/>
                </a:ext>
              </a:extLst>
            </p:cNvPr>
            <p:cNvSpPr/>
            <p:nvPr/>
          </p:nvSpPr>
          <p:spPr>
            <a:xfrm>
              <a:off x="3929058" y="4071942"/>
              <a:ext cx="142876" cy="2143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</p:grpSp>
      <p:sp>
        <p:nvSpPr>
          <p:cNvPr id="22" name="Ellipse 21">
            <a:extLst>
              <a:ext uri="{FF2B5EF4-FFF2-40B4-BE49-F238E27FC236}">
                <a16:creationId xmlns:a16="http://schemas.microsoft.com/office/drawing/2014/main" id="{70C5DD14-C150-AADA-10B0-555695AEE718}"/>
              </a:ext>
            </a:extLst>
          </p:cNvPr>
          <p:cNvSpPr/>
          <p:nvPr/>
        </p:nvSpPr>
        <p:spPr>
          <a:xfrm>
            <a:off x="9296400" y="2018787"/>
            <a:ext cx="339496" cy="357188"/>
          </a:xfrm>
          <a:prstGeom prst="ellipse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Sous-titre 2">
            <a:extLst>
              <a:ext uri="{FF2B5EF4-FFF2-40B4-BE49-F238E27FC236}">
                <a16:creationId xmlns:a16="http://schemas.microsoft.com/office/drawing/2014/main" id="{E7F333D4-6420-A550-F30C-4961610BE7BE}"/>
              </a:ext>
            </a:extLst>
          </p:cNvPr>
          <p:cNvSpPr txBox="1">
            <a:spLocks/>
          </p:cNvSpPr>
          <p:nvPr/>
        </p:nvSpPr>
        <p:spPr>
          <a:xfrm>
            <a:off x="6900183" y="3242246"/>
            <a:ext cx="4506685" cy="66516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Vend ses petites voitures 1 Fr. l’unité</a:t>
            </a:r>
          </a:p>
        </p:txBody>
      </p:sp>
      <p:grpSp>
        <p:nvGrpSpPr>
          <p:cNvPr id="55" name="Groupe 16">
            <a:extLst>
              <a:ext uri="{FF2B5EF4-FFF2-40B4-BE49-F238E27FC236}">
                <a16:creationId xmlns:a16="http://schemas.microsoft.com/office/drawing/2014/main" id="{D30EF806-9917-CBE4-4CD7-389CF7606F37}"/>
              </a:ext>
            </a:extLst>
          </p:cNvPr>
          <p:cNvGrpSpPr>
            <a:grpSpLocks/>
          </p:cNvGrpSpPr>
          <p:nvPr/>
        </p:nvGrpSpPr>
        <p:grpSpPr bwMode="auto">
          <a:xfrm>
            <a:off x="1543732" y="4163055"/>
            <a:ext cx="714375" cy="357188"/>
            <a:chOff x="3643306" y="4000504"/>
            <a:chExt cx="714380" cy="357190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277C5169-C660-03FA-F6E7-39F243124866}"/>
                </a:ext>
              </a:extLst>
            </p:cNvPr>
            <p:cNvSpPr/>
            <p:nvPr/>
          </p:nvSpPr>
          <p:spPr>
            <a:xfrm>
              <a:off x="3643306" y="4000504"/>
              <a:ext cx="714380" cy="35719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8441C79C-8C44-5971-EDFE-A43ADC14A1BB}"/>
                </a:ext>
              </a:extLst>
            </p:cNvPr>
            <p:cNvSpPr/>
            <p:nvPr/>
          </p:nvSpPr>
          <p:spPr>
            <a:xfrm>
              <a:off x="3929058" y="4071942"/>
              <a:ext cx="142876" cy="2143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</p:grpSp>
      <p:grpSp>
        <p:nvGrpSpPr>
          <p:cNvPr id="58" name="Groupe 16">
            <a:extLst>
              <a:ext uri="{FF2B5EF4-FFF2-40B4-BE49-F238E27FC236}">
                <a16:creationId xmlns:a16="http://schemas.microsoft.com/office/drawing/2014/main" id="{B6FB149B-4970-7116-D6A6-9EB585756EF2}"/>
              </a:ext>
            </a:extLst>
          </p:cNvPr>
          <p:cNvGrpSpPr>
            <a:grpSpLocks/>
          </p:cNvGrpSpPr>
          <p:nvPr/>
        </p:nvGrpSpPr>
        <p:grpSpPr bwMode="auto">
          <a:xfrm>
            <a:off x="1696132" y="4315455"/>
            <a:ext cx="714375" cy="357188"/>
            <a:chOff x="3643306" y="4000504"/>
            <a:chExt cx="714380" cy="357190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67E2EF0B-101A-B592-810B-7528C8444DE9}"/>
                </a:ext>
              </a:extLst>
            </p:cNvPr>
            <p:cNvSpPr/>
            <p:nvPr/>
          </p:nvSpPr>
          <p:spPr>
            <a:xfrm>
              <a:off x="3643306" y="4000504"/>
              <a:ext cx="714380" cy="35719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35107C01-1D0C-6E68-7B70-ADBE469CEA77}"/>
                </a:ext>
              </a:extLst>
            </p:cNvPr>
            <p:cNvSpPr/>
            <p:nvPr/>
          </p:nvSpPr>
          <p:spPr>
            <a:xfrm>
              <a:off x="3929058" y="4071942"/>
              <a:ext cx="142876" cy="2143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</p:grpSp>
      <p:grpSp>
        <p:nvGrpSpPr>
          <p:cNvPr id="61" name="Groupe 16">
            <a:extLst>
              <a:ext uri="{FF2B5EF4-FFF2-40B4-BE49-F238E27FC236}">
                <a16:creationId xmlns:a16="http://schemas.microsoft.com/office/drawing/2014/main" id="{31E20686-168D-B7F6-F5C3-0519DA98BD80}"/>
              </a:ext>
            </a:extLst>
          </p:cNvPr>
          <p:cNvGrpSpPr>
            <a:grpSpLocks/>
          </p:cNvGrpSpPr>
          <p:nvPr/>
        </p:nvGrpSpPr>
        <p:grpSpPr bwMode="auto">
          <a:xfrm>
            <a:off x="1848532" y="4467855"/>
            <a:ext cx="714375" cy="357188"/>
            <a:chOff x="3643306" y="4000504"/>
            <a:chExt cx="714380" cy="357190"/>
          </a:xfrm>
        </p:grpSpPr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DADB1C67-3AD9-095A-F18A-5A3C53C45F00}"/>
                </a:ext>
              </a:extLst>
            </p:cNvPr>
            <p:cNvSpPr/>
            <p:nvPr/>
          </p:nvSpPr>
          <p:spPr>
            <a:xfrm>
              <a:off x="3643306" y="4000504"/>
              <a:ext cx="714380" cy="35719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84CBFE50-411E-2C02-B68B-BC8680496BB8}"/>
                </a:ext>
              </a:extLst>
            </p:cNvPr>
            <p:cNvSpPr/>
            <p:nvPr/>
          </p:nvSpPr>
          <p:spPr>
            <a:xfrm>
              <a:off x="3929058" y="4071942"/>
              <a:ext cx="142876" cy="2143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</p:grpSp>
      <p:grpSp>
        <p:nvGrpSpPr>
          <p:cNvPr id="64" name="Groupe 16">
            <a:extLst>
              <a:ext uri="{FF2B5EF4-FFF2-40B4-BE49-F238E27FC236}">
                <a16:creationId xmlns:a16="http://schemas.microsoft.com/office/drawing/2014/main" id="{012BCD04-9717-2D99-5A99-4C22B2F53E04}"/>
              </a:ext>
            </a:extLst>
          </p:cNvPr>
          <p:cNvGrpSpPr>
            <a:grpSpLocks/>
          </p:cNvGrpSpPr>
          <p:nvPr/>
        </p:nvGrpSpPr>
        <p:grpSpPr bwMode="auto">
          <a:xfrm>
            <a:off x="2000932" y="4620255"/>
            <a:ext cx="714375" cy="357188"/>
            <a:chOff x="3643306" y="4000504"/>
            <a:chExt cx="714380" cy="357190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06D1C931-469A-1F00-646F-7E295E4335EB}"/>
                </a:ext>
              </a:extLst>
            </p:cNvPr>
            <p:cNvSpPr/>
            <p:nvPr/>
          </p:nvSpPr>
          <p:spPr>
            <a:xfrm>
              <a:off x="3643306" y="4000504"/>
              <a:ext cx="714380" cy="35719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2D11A391-B4F7-03D1-2365-6AB3F26850A0}"/>
                </a:ext>
              </a:extLst>
            </p:cNvPr>
            <p:cNvSpPr/>
            <p:nvPr/>
          </p:nvSpPr>
          <p:spPr>
            <a:xfrm>
              <a:off x="3929058" y="4071942"/>
              <a:ext cx="142876" cy="2143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</p:grpSp>
      <p:grpSp>
        <p:nvGrpSpPr>
          <p:cNvPr id="67" name="Groupe 16">
            <a:extLst>
              <a:ext uri="{FF2B5EF4-FFF2-40B4-BE49-F238E27FC236}">
                <a16:creationId xmlns:a16="http://schemas.microsoft.com/office/drawing/2014/main" id="{FDE68C9A-6EFA-34C1-8220-02CA31F6D53B}"/>
              </a:ext>
            </a:extLst>
          </p:cNvPr>
          <p:cNvGrpSpPr>
            <a:grpSpLocks/>
          </p:cNvGrpSpPr>
          <p:nvPr/>
        </p:nvGrpSpPr>
        <p:grpSpPr bwMode="auto">
          <a:xfrm>
            <a:off x="2153332" y="4772655"/>
            <a:ext cx="714375" cy="357188"/>
            <a:chOff x="3643306" y="4000504"/>
            <a:chExt cx="714380" cy="357190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EF00FB58-CDA6-445F-E01A-550A93519921}"/>
                </a:ext>
              </a:extLst>
            </p:cNvPr>
            <p:cNvSpPr/>
            <p:nvPr/>
          </p:nvSpPr>
          <p:spPr>
            <a:xfrm>
              <a:off x="3643306" y="4000504"/>
              <a:ext cx="714380" cy="35719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36048A6A-9780-EAD5-0C40-C577205C2FA6}"/>
                </a:ext>
              </a:extLst>
            </p:cNvPr>
            <p:cNvSpPr/>
            <p:nvPr/>
          </p:nvSpPr>
          <p:spPr>
            <a:xfrm>
              <a:off x="3929058" y="4071942"/>
              <a:ext cx="142876" cy="2143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</p:grpSp>
      <p:grpSp>
        <p:nvGrpSpPr>
          <p:cNvPr id="70" name="Groupe 16">
            <a:extLst>
              <a:ext uri="{FF2B5EF4-FFF2-40B4-BE49-F238E27FC236}">
                <a16:creationId xmlns:a16="http://schemas.microsoft.com/office/drawing/2014/main" id="{D370DC55-1D91-8262-4EC6-3C30E1B32379}"/>
              </a:ext>
            </a:extLst>
          </p:cNvPr>
          <p:cNvGrpSpPr>
            <a:grpSpLocks/>
          </p:cNvGrpSpPr>
          <p:nvPr/>
        </p:nvGrpSpPr>
        <p:grpSpPr bwMode="auto">
          <a:xfrm>
            <a:off x="2305732" y="4925055"/>
            <a:ext cx="714375" cy="357188"/>
            <a:chOff x="3643306" y="4000504"/>
            <a:chExt cx="714380" cy="357190"/>
          </a:xfrm>
        </p:grpSpPr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196CCD51-A4C0-3ED0-2A45-97E4DE95D323}"/>
                </a:ext>
              </a:extLst>
            </p:cNvPr>
            <p:cNvSpPr/>
            <p:nvPr/>
          </p:nvSpPr>
          <p:spPr>
            <a:xfrm>
              <a:off x="3643306" y="4000504"/>
              <a:ext cx="714380" cy="35719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9EC19D2A-90A8-3C80-FDF1-05A6F8CE69B2}"/>
                </a:ext>
              </a:extLst>
            </p:cNvPr>
            <p:cNvSpPr/>
            <p:nvPr/>
          </p:nvSpPr>
          <p:spPr>
            <a:xfrm>
              <a:off x="3929058" y="4071942"/>
              <a:ext cx="142876" cy="2143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</p:grpSp>
      <p:grpSp>
        <p:nvGrpSpPr>
          <p:cNvPr id="73" name="Groupe 16">
            <a:extLst>
              <a:ext uri="{FF2B5EF4-FFF2-40B4-BE49-F238E27FC236}">
                <a16:creationId xmlns:a16="http://schemas.microsoft.com/office/drawing/2014/main" id="{6A18B215-6651-1C20-FC07-CD59D3AB91D8}"/>
              </a:ext>
            </a:extLst>
          </p:cNvPr>
          <p:cNvGrpSpPr>
            <a:grpSpLocks/>
          </p:cNvGrpSpPr>
          <p:nvPr/>
        </p:nvGrpSpPr>
        <p:grpSpPr bwMode="auto">
          <a:xfrm>
            <a:off x="2458132" y="5077455"/>
            <a:ext cx="714375" cy="357188"/>
            <a:chOff x="3643306" y="4000504"/>
            <a:chExt cx="714380" cy="357190"/>
          </a:xfrm>
        </p:grpSpPr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7C6D90B9-90D2-75CE-BD61-5F13EA4AB7B6}"/>
                </a:ext>
              </a:extLst>
            </p:cNvPr>
            <p:cNvSpPr/>
            <p:nvPr/>
          </p:nvSpPr>
          <p:spPr>
            <a:xfrm>
              <a:off x="3643306" y="4000504"/>
              <a:ext cx="714380" cy="35719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1431CC9A-E137-48F1-BE52-EE134C694407}"/>
                </a:ext>
              </a:extLst>
            </p:cNvPr>
            <p:cNvSpPr/>
            <p:nvPr/>
          </p:nvSpPr>
          <p:spPr>
            <a:xfrm>
              <a:off x="3929058" y="4071942"/>
              <a:ext cx="142876" cy="2143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</p:grpSp>
      <p:grpSp>
        <p:nvGrpSpPr>
          <p:cNvPr id="76" name="Groupe 16">
            <a:extLst>
              <a:ext uri="{FF2B5EF4-FFF2-40B4-BE49-F238E27FC236}">
                <a16:creationId xmlns:a16="http://schemas.microsoft.com/office/drawing/2014/main" id="{596D36E7-A642-D984-FD3B-21A02A6613B3}"/>
              </a:ext>
            </a:extLst>
          </p:cNvPr>
          <p:cNvGrpSpPr>
            <a:grpSpLocks/>
          </p:cNvGrpSpPr>
          <p:nvPr/>
        </p:nvGrpSpPr>
        <p:grpSpPr bwMode="auto">
          <a:xfrm>
            <a:off x="2610532" y="5229855"/>
            <a:ext cx="714375" cy="357188"/>
            <a:chOff x="3643306" y="4000504"/>
            <a:chExt cx="714380" cy="357190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4146F88A-62BB-43F0-89DE-DDDD89C9CEF9}"/>
                </a:ext>
              </a:extLst>
            </p:cNvPr>
            <p:cNvSpPr/>
            <p:nvPr/>
          </p:nvSpPr>
          <p:spPr>
            <a:xfrm>
              <a:off x="3643306" y="4000504"/>
              <a:ext cx="714380" cy="35719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A223E2D9-18E5-40A9-2B17-FCCB21AC9516}"/>
                </a:ext>
              </a:extLst>
            </p:cNvPr>
            <p:cNvSpPr/>
            <p:nvPr/>
          </p:nvSpPr>
          <p:spPr>
            <a:xfrm>
              <a:off x="3929058" y="4071942"/>
              <a:ext cx="142876" cy="2143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</p:grpSp>
      <p:grpSp>
        <p:nvGrpSpPr>
          <p:cNvPr id="79" name="Groupe 16">
            <a:extLst>
              <a:ext uri="{FF2B5EF4-FFF2-40B4-BE49-F238E27FC236}">
                <a16:creationId xmlns:a16="http://schemas.microsoft.com/office/drawing/2014/main" id="{E62DC14A-F9F3-DC60-3166-D330CD9A97BC}"/>
              </a:ext>
            </a:extLst>
          </p:cNvPr>
          <p:cNvGrpSpPr>
            <a:grpSpLocks/>
          </p:cNvGrpSpPr>
          <p:nvPr/>
        </p:nvGrpSpPr>
        <p:grpSpPr bwMode="auto">
          <a:xfrm>
            <a:off x="2762932" y="5382255"/>
            <a:ext cx="714375" cy="357188"/>
            <a:chOff x="3643306" y="4000504"/>
            <a:chExt cx="714380" cy="357190"/>
          </a:xfrm>
        </p:grpSpPr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0BABA66C-A92A-2338-3584-567261B8C523}"/>
                </a:ext>
              </a:extLst>
            </p:cNvPr>
            <p:cNvSpPr/>
            <p:nvPr/>
          </p:nvSpPr>
          <p:spPr>
            <a:xfrm>
              <a:off x="3643306" y="4000504"/>
              <a:ext cx="714380" cy="35719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81" name="Ellipse 80">
              <a:extLst>
                <a:ext uri="{FF2B5EF4-FFF2-40B4-BE49-F238E27FC236}">
                  <a16:creationId xmlns:a16="http://schemas.microsoft.com/office/drawing/2014/main" id="{4A8C1E43-0E3B-0303-CE1C-FF969FBECABD}"/>
                </a:ext>
              </a:extLst>
            </p:cNvPr>
            <p:cNvSpPr/>
            <p:nvPr/>
          </p:nvSpPr>
          <p:spPr>
            <a:xfrm>
              <a:off x="3929058" y="4071942"/>
              <a:ext cx="142876" cy="2143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</p:grpSp>
      <p:grpSp>
        <p:nvGrpSpPr>
          <p:cNvPr id="82" name="Groupe 16">
            <a:extLst>
              <a:ext uri="{FF2B5EF4-FFF2-40B4-BE49-F238E27FC236}">
                <a16:creationId xmlns:a16="http://schemas.microsoft.com/office/drawing/2014/main" id="{6E74ED51-5A58-2BF8-543E-3FBCDBDCA539}"/>
              </a:ext>
            </a:extLst>
          </p:cNvPr>
          <p:cNvGrpSpPr>
            <a:grpSpLocks/>
          </p:cNvGrpSpPr>
          <p:nvPr/>
        </p:nvGrpSpPr>
        <p:grpSpPr bwMode="auto">
          <a:xfrm>
            <a:off x="2915332" y="5534655"/>
            <a:ext cx="714375" cy="357188"/>
            <a:chOff x="3643306" y="4000504"/>
            <a:chExt cx="714380" cy="357190"/>
          </a:xfrm>
        </p:grpSpPr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24BB7E58-84C3-CCF8-E515-02663A8B3243}"/>
                </a:ext>
              </a:extLst>
            </p:cNvPr>
            <p:cNvSpPr/>
            <p:nvPr/>
          </p:nvSpPr>
          <p:spPr>
            <a:xfrm>
              <a:off x="3643306" y="4000504"/>
              <a:ext cx="714380" cy="35719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8A69EF53-AF90-B986-23CC-1304F63B0A79}"/>
                </a:ext>
              </a:extLst>
            </p:cNvPr>
            <p:cNvSpPr/>
            <p:nvPr/>
          </p:nvSpPr>
          <p:spPr>
            <a:xfrm>
              <a:off x="3929058" y="4071942"/>
              <a:ext cx="142876" cy="2143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</p:grpSp>
      <p:grpSp>
        <p:nvGrpSpPr>
          <p:cNvPr id="85" name="Groupe 16">
            <a:extLst>
              <a:ext uri="{FF2B5EF4-FFF2-40B4-BE49-F238E27FC236}">
                <a16:creationId xmlns:a16="http://schemas.microsoft.com/office/drawing/2014/main" id="{7A6A4B7C-3D2C-FBBA-73F5-CFA2D9D04401}"/>
              </a:ext>
            </a:extLst>
          </p:cNvPr>
          <p:cNvGrpSpPr>
            <a:grpSpLocks/>
          </p:cNvGrpSpPr>
          <p:nvPr/>
        </p:nvGrpSpPr>
        <p:grpSpPr bwMode="auto">
          <a:xfrm>
            <a:off x="3067732" y="5687055"/>
            <a:ext cx="714375" cy="357188"/>
            <a:chOff x="3643306" y="4000504"/>
            <a:chExt cx="714380" cy="357190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1BA25F7B-D5D7-8DC7-D260-001B903D126D}"/>
                </a:ext>
              </a:extLst>
            </p:cNvPr>
            <p:cNvSpPr/>
            <p:nvPr/>
          </p:nvSpPr>
          <p:spPr>
            <a:xfrm>
              <a:off x="3643306" y="4000504"/>
              <a:ext cx="714380" cy="35719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8CD0F8B0-B1EE-AFC5-9E4E-532554EC1C7D}"/>
                </a:ext>
              </a:extLst>
            </p:cNvPr>
            <p:cNvSpPr/>
            <p:nvPr/>
          </p:nvSpPr>
          <p:spPr>
            <a:xfrm>
              <a:off x="3929058" y="4071942"/>
              <a:ext cx="142876" cy="2143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</p:grpSp>
      <p:pic>
        <p:nvPicPr>
          <p:cNvPr id="89" name="Graphique 88" descr="Voiture avec un remplissage uni">
            <a:extLst>
              <a:ext uri="{FF2B5EF4-FFF2-40B4-BE49-F238E27FC236}">
                <a16:creationId xmlns:a16="http://schemas.microsoft.com/office/drawing/2014/main" id="{6BB3FC30-DD00-C082-C247-8C6FE931034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100893" y="3773253"/>
            <a:ext cx="803504" cy="803504"/>
          </a:xfrm>
          <a:prstGeom prst="rect">
            <a:avLst/>
          </a:prstGeom>
        </p:spPr>
      </p:pic>
      <p:pic>
        <p:nvPicPr>
          <p:cNvPr id="91" name="Graphique 90" descr="Voiture avec un remplissage uni">
            <a:extLst>
              <a:ext uri="{FF2B5EF4-FFF2-40B4-BE49-F238E27FC236}">
                <a16:creationId xmlns:a16="http://schemas.microsoft.com/office/drawing/2014/main" id="{1B0B2EBA-484E-0DBC-40AA-FE943C2DE55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130491" y="4256261"/>
            <a:ext cx="803504" cy="803504"/>
          </a:xfrm>
          <a:prstGeom prst="rect">
            <a:avLst/>
          </a:prstGeom>
        </p:spPr>
      </p:pic>
      <p:pic>
        <p:nvPicPr>
          <p:cNvPr id="93" name="Graphique 92" descr="Voiture avec un remplissage uni">
            <a:extLst>
              <a:ext uri="{FF2B5EF4-FFF2-40B4-BE49-F238E27FC236}">
                <a16:creationId xmlns:a16="http://schemas.microsoft.com/office/drawing/2014/main" id="{F8D6FFB9-CF30-5E91-5A82-18A2A2FCF0E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100893" y="4821410"/>
            <a:ext cx="803504" cy="803504"/>
          </a:xfrm>
          <a:prstGeom prst="rect">
            <a:avLst/>
          </a:prstGeom>
        </p:spPr>
      </p:pic>
      <p:pic>
        <p:nvPicPr>
          <p:cNvPr id="95" name="Graphique 94" descr="Voiture avec un remplissage uni">
            <a:extLst>
              <a:ext uri="{FF2B5EF4-FFF2-40B4-BE49-F238E27FC236}">
                <a16:creationId xmlns:a16="http://schemas.microsoft.com/office/drawing/2014/main" id="{41A8053D-2BB0-3433-7FBA-6B5FBD1549D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71295" y="5310717"/>
            <a:ext cx="803504" cy="803504"/>
          </a:xfrm>
          <a:prstGeom prst="rect">
            <a:avLst/>
          </a:prstGeom>
        </p:spPr>
      </p:pic>
      <p:pic>
        <p:nvPicPr>
          <p:cNvPr id="97" name="Graphique 96" descr="Voiture avec un remplissage uni">
            <a:extLst>
              <a:ext uri="{FF2B5EF4-FFF2-40B4-BE49-F238E27FC236}">
                <a16:creationId xmlns:a16="http://schemas.microsoft.com/office/drawing/2014/main" id="{459FD4F3-E267-DA76-049D-E2F9850D10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72315" y="5914876"/>
            <a:ext cx="803504" cy="803504"/>
          </a:xfrm>
          <a:prstGeom prst="rect">
            <a:avLst/>
          </a:prstGeom>
        </p:spPr>
      </p:pic>
      <p:pic>
        <p:nvPicPr>
          <p:cNvPr id="99" name="Graphique 98" descr="Voiture avec un remplissage uni">
            <a:extLst>
              <a:ext uri="{FF2B5EF4-FFF2-40B4-BE49-F238E27FC236}">
                <a16:creationId xmlns:a16="http://schemas.microsoft.com/office/drawing/2014/main" id="{96F86504-6DC6-184E-B9B4-A4E02E4D2F8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26458" y="3724498"/>
            <a:ext cx="803504" cy="803504"/>
          </a:xfrm>
          <a:prstGeom prst="rect">
            <a:avLst/>
          </a:prstGeom>
        </p:spPr>
      </p:pic>
      <p:pic>
        <p:nvPicPr>
          <p:cNvPr id="101" name="Graphique 100" descr="Voiture avec un remplissage uni">
            <a:extLst>
              <a:ext uri="{FF2B5EF4-FFF2-40B4-BE49-F238E27FC236}">
                <a16:creationId xmlns:a16="http://schemas.microsoft.com/office/drawing/2014/main" id="{9F3F5060-A3F0-5598-D9C2-9D4B5129774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56056" y="4207506"/>
            <a:ext cx="803504" cy="803504"/>
          </a:xfrm>
          <a:prstGeom prst="rect">
            <a:avLst/>
          </a:prstGeom>
        </p:spPr>
      </p:pic>
      <p:pic>
        <p:nvPicPr>
          <p:cNvPr id="103" name="Graphique 102" descr="Voiture avec un remplissage uni">
            <a:extLst>
              <a:ext uri="{FF2B5EF4-FFF2-40B4-BE49-F238E27FC236}">
                <a16:creationId xmlns:a16="http://schemas.microsoft.com/office/drawing/2014/main" id="{536A46E5-D8FF-9399-7F69-81EB0FF2EBE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26458" y="4772655"/>
            <a:ext cx="803504" cy="803504"/>
          </a:xfrm>
          <a:prstGeom prst="rect">
            <a:avLst/>
          </a:prstGeom>
        </p:spPr>
      </p:pic>
      <p:pic>
        <p:nvPicPr>
          <p:cNvPr id="105" name="Graphique 104" descr="Voiture avec un remplissage uni">
            <a:extLst>
              <a:ext uri="{FF2B5EF4-FFF2-40B4-BE49-F238E27FC236}">
                <a16:creationId xmlns:a16="http://schemas.microsoft.com/office/drawing/2014/main" id="{6589CF23-AA87-573F-790A-9B575233B37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96860" y="5261962"/>
            <a:ext cx="803504" cy="803504"/>
          </a:xfrm>
          <a:prstGeom prst="rect">
            <a:avLst/>
          </a:prstGeom>
        </p:spPr>
      </p:pic>
      <p:pic>
        <p:nvPicPr>
          <p:cNvPr id="107" name="Graphique 106" descr="Voiture avec un remplissage uni">
            <a:extLst>
              <a:ext uri="{FF2B5EF4-FFF2-40B4-BE49-F238E27FC236}">
                <a16:creationId xmlns:a16="http://schemas.microsoft.com/office/drawing/2014/main" id="{9DC0E878-9752-900E-0CE2-C86CF13AB71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97880" y="5866121"/>
            <a:ext cx="803504" cy="80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050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F749DB-42BD-2A5B-7366-70464A45C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014A398F-F703-FF2F-7B57-54AC4B3165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43732" y="227671"/>
            <a:ext cx="9144000" cy="436562"/>
          </a:xfrm>
        </p:spPr>
        <p:txBody>
          <a:bodyPr/>
          <a:lstStyle/>
          <a:p>
            <a:r>
              <a:rPr lang="fr-FR" dirty="0"/>
              <a:t>A la suite d’une dévaluation du franc qui perd la moitié de sa valeur</a:t>
            </a: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0C0F5621-C38F-A3D9-FF2C-36CCBCBE0CD6}"/>
              </a:ext>
            </a:extLst>
          </p:cNvPr>
          <p:cNvSpPr txBox="1">
            <a:spLocks/>
          </p:cNvSpPr>
          <p:nvPr/>
        </p:nvSpPr>
        <p:spPr>
          <a:xfrm>
            <a:off x="250369" y="2821499"/>
            <a:ext cx="4506685" cy="6651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Importateur américain </a:t>
            </a:r>
          </a:p>
        </p:txBody>
      </p:sp>
      <p:sp>
        <p:nvSpPr>
          <p:cNvPr id="6" name="Sous-titre 2">
            <a:extLst>
              <a:ext uri="{FF2B5EF4-FFF2-40B4-BE49-F238E27FC236}">
                <a16:creationId xmlns:a16="http://schemas.microsoft.com/office/drawing/2014/main" id="{6029480D-0249-780F-741A-FE0D0F5FB080}"/>
              </a:ext>
            </a:extLst>
          </p:cNvPr>
          <p:cNvSpPr txBox="1">
            <a:spLocks/>
          </p:cNvSpPr>
          <p:nvPr/>
        </p:nvSpPr>
        <p:spPr>
          <a:xfrm>
            <a:off x="7151914" y="2821499"/>
            <a:ext cx="4506685" cy="6651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Producteur français </a:t>
            </a:r>
          </a:p>
        </p:txBody>
      </p:sp>
      <p:sp>
        <p:nvSpPr>
          <p:cNvPr id="8" name="Sous-titre 2">
            <a:extLst>
              <a:ext uri="{FF2B5EF4-FFF2-40B4-BE49-F238E27FC236}">
                <a16:creationId xmlns:a16="http://schemas.microsoft.com/office/drawing/2014/main" id="{77468DD2-93F3-928A-9766-86E2DD9038CA}"/>
              </a:ext>
            </a:extLst>
          </p:cNvPr>
          <p:cNvSpPr txBox="1">
            <a:spLocks/>
          </p:cNvSpPr>
          <p:nvPr/>
        </p:nvSpPr>
        <p:spPr>
          <a:xfrm>
            <a:off x="3862389" y="688463"/>
            <a:ext cx="4506685" cy="6651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Cours des monnaies </a:t>
            </a:r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442E30CF-4228-730F-B7FA-EE5AB005D14D}"/>
              </a:ext>
            </a:extLst>
          </p:cNvPr>
          <p:cNvSpPr txBox="1">
            <a:spLocks/>
          </p:cNvSpPr>
          <p:nvPr/>
        </p:nvSpPr>
        <p:spPr>
          <a:xfrm>
            <a:off x="533400" y="1353625"/>
            <a:ext cx="4506685" cy="6651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1$</a:t>
            </a:r>
          </a:p>
        </p:txBody>
      </p:sp>
      <p:sp>
        <p:nvSpPr>
          <p:cNvPr id="12" name="Sous-titre 2">
            <a:extLst>
              <a:ext uri="{FF2B5EF4-FFF2-40B4-BE49-F238E27FC236}">
                <a16:creationId xmlns:a16="http://schemas.microsoft.com/office/drawing/2014/main" id="{D06E58EA-591A-65DE-C8B5-C00B0BEE7F99}"/>
              </a:ext>
            </a:extLst>
          </p:cNvPr>
          <p:cNvSpPr txBox="1">
            <a:spLocks/>
          </p:cNvSpPr>
          <p:nvPr/>
        </p:nvSpPr>
        <p:spPr>
          <a:xfrm>
            <a:off x="4136571" y="1441791"/>
            <a:ext cx="4506685" cy="6651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=</a:t>
            </a:r>
          </a:p>
        </p:txBody>
      </p:sp>
      <p:sp>
        <p:nvSpPr>
          <p:cNvPr id="14" name="Sous-titre 2">
            <a:extLst>
              <a:ext uri="{FF2B5EF4-FFF2-40B4-BE49-F238E27FC236}">
                <a16:creationId xmlns:a16="http://schemas.microsoft.com/office/drawing/2014/main" id="{7E64CDF1-8B71-55B1-88F8-25ED3E2EACA1}"/>
              </a:ext>
            </a:extLst>
          </p:cNvPr>
          <p:cNvSpPr txBox="1">
            <a:spLocks/>
          </p:cNvSpPr>
          <p:nvPr/>
        </p:nvSpPr>
        <p:spPr>
          <a:xfrm>
            <a:off x="7151914" y="1372734"/>
            <a:ext cx="4506685" cy="6651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2 Fr.</a:t>
            </a:r>
          </a:p>
        </p:txBody>
      </p:sp>
      <p:sp>
        <p:nvSpPr>
          <p:cNvPr id="16" name="Sous-titre 2">
            <a:extLst>
              <a:ext uri="{FF2B5EF4-FFF2-40B4-BE49-F238E27FC236}">
                <a16:creationId xmlns:a16="http://schemas.microsoft.com/office/drawing/2014/main" id="{92C1D7D2-B643-9EDE-E89C-0F9252BE7DEF}"/>
              </a:ext>
            </a:extLst>
          </p:cNvPr>
          <p:cNvSpPr txBox="1">
            <a:spLocks/>
          </p:cNvSpPr>
          <p:nvPr/>
        </p:nvSpPr>
        <p:spPr>
          <a:xfrm>
            <a:off x="461963" y="3262710"/>
            <a:ext cx="4506685" cy="6651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achète pour 10 $</a:t>
            </a:r>
          </a:p>
        </p:txBody>
      </p:sp>
      <p:grpSp>
        <p:nvGrpSpPr>
          <p:cNvPr id="19" name="Groupe 16">
            <a:extLst>
              <a:ext uri="{FF2B5EF4-FFF2-40B4-BE49-F238E27FC236}">
                <a16:creationId xmlns:a16="http://schemas.microsoft.com/office/drawing/2014/main" id="{6972A5B5-FAA4-DF23-7748-E29F6D73C7D9}"/>
              </a:ext>
            </a:extLst>
          </p:cNvPr>
          <p:cNvGrpSpPr>
            <a:grpSpLocks/>
          </p:cNvGrpSpPr>
          <p:nvPr/>
        </p:nvGrpSpPr>
        <p:grpSpPr bwMode="auto">
          <a:xfrm>
            <a:off x="2429556" y="2037896"/>
            <a:ext cx="714375" cy="357188"/>
            <a:chOff x="3643306" y="4000504"/>
            <a:chExt cx="714380" cy="357190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A925857-41CB-8833-2A01-4B277B7C01EE}"/>
                </a:ext>
              </a:extLst>
            </p:cNvPr>
            <p:cNvSpPr/>
            <p:nvPr/>
          </p:nvSpPr>
          <p:spPr>
            <a:xfrm>
              <a:off x="3643306" y="4000504"/>
              <a:ext cx="714380" cy="35719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B5B90C0-7113-9A98-B8DD-F012383D50DF}"/>
                </a:ext>
              </a:extLst>
            </p:cNvPr>
            <p:cNvSpPr/>
            <p:nvPr/>
          </p:nvSpPr>
          <p:spPr>
            <a:xfrm>
              <a:off x="3929058" y="4071942"/>
              <a:ext cx="142876" cy="2143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</p:grpSp>
      <p:sp>
        <p:nvSpPr>
          <p:cNvPr id="22" name="Ellipse 21">
            <a:extLst>
              <a:ext uri="{FF2B5EF4-FFF2-40B4-BE49-F238E27FC236}">
                <a16:creationId xmlns:a16="http://schemas.microsoft.com/office/drawing/2014/main" id="{7612AAE0-FAF3-49C1-7829-11A27CB1AD65}"/>
              </a:ext>
            </a:extLst>
          </p:cNvPr>
          <p:cNvSpPr/>
          <p:nvPr/>
        </p:nvSpPr>
        <p:spPr>
          <a:xfrm>
            <a:off x="9033102" y="2008468"/>
            <a:ext cx="339496" cy="357188"/>
          </a:xfrm>
          <a:prstGeom prst="ellipse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Sous-titre 2">
            <a:extLst>
              <a:ext uri="{FF2B5EF4-FFF2-40B4-BE49-F238E27FC236}">
                <a16:creationId xmlns:a16="http://schemas.microsoft.com/office/drawing/2014/main" id="{CDA7186B-6189-7C26-108B-917FFD5C789B}"/>
              </a:ext>
            </a:extLst>
          </p:cNvPr>
          <p:cNvSpPr txBox="1">
            <a:spLocks/>
          </p:cNvSpPr>
          <p:nvPr/>
        </p:nvSpPr>
        <p:spPr>
          <a:xfrm>
            <a:off x="6900183" y="3242246"/>
            <a:ext cx="4506685" cy="66516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Vend ses petites voitures 1 Fr. l’unité</a:t>
            </a:r>
          </a:p>
        </p:txBody>
      </p:sp>
      <p:grpSp>
        <p:nvGrpSpPr>
          <p:cNvPr id="55" name="Groupe 16">
            <a:extLst>
              <a:ext uri="{FF2B5EF4-FFF2-40B4-BE49-F238E27FC236}">
                <a16:creationId xmlns:a16="http://schemas.microsoft.com/office/drawing/2014/main" id="{5F06126C-0D48-6566-F5E1-09C6DD099396}"/>
              </a:ext>
            </a:extLst>
          </p:cNvPr>
          <p:cNvGrpSpPr>
            <a:grpSpLocks/>
          </p:cNvGrpSpPr>
          <p:nvPr/>
        </p:nvGrpSpPr>
        <p:grpSpPr bwMode="auto">
          <a:xfrm>
            <a:off x="1543732" y="4163055"/>
            <a:ext cx="714375" cy="357188"/>
            <a:chOff x="3643306" y="4000504"/>
            <a:chExt cx="714380" cy="357190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C3FF9002-0CD2-A07E-F1E2-C896EC9E1165}"/>
                </a:ext>
              </a:extLst>
            </p:cNvPr>
            <p:cNvSpPr/>
            <p:nvPr/>
          </p:nvSpPr>
          <p:spPr>
            <a:xfrm>
              <a:off x="3643306" y="4000504"/>
              <a:ext cx="714380" cy="35719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721ED3CB-61CA-5550-F111-97D4D361A806}"/>
                </a:ext>
              </a:extLst>
            </p:cNvPr>
            <p:cNvSpPr/>
            <p:nvPr/>
          </p:nvSpPr>
          <p:spPr>
            <a:xfrm>
              <a:off x="3929058" y="4071942"/>
              <a:ext cx="142876" cy="2143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</p:grpSp>
      <p:grpSp>
        <p:nvGrpSpPr>
          <p:cNvPr id="58" name="Groupe 16">
            <a:extLst>
              <a:ext uri="{FF2B5EF4-FFF2-40B4-BE49-F238E27FC236}">
                <a16:creationId xmlns:a16="http://schemas.microsoft.com/office/drawing/2014/main" id="{B43E89F6-A5F1-FA7B-A399-B74623BFF77D}"/>
              </a:ext>
            </a:extLst>
          </p:cNvPr>
          <p:cNvGrpSpPr>
            <a:grpSpLocks/>
          </p:cNvGrpSpPr>
          <p:nvPr/>
        </p:nvGrpSpPr>
        <p:grpSpPr bwMode="auto">
          <a:xfrm>
            <a:off x="1696132" y="4315455"/>
            <a:ext cx="714375" cy="357188"/>
            <a:chOff x="3643306" y="4000504"/>
            <a:chExt cx="714380" cy="357190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68A80A23-8253-4F40-DDF4-EDF6306D3894}"/>
                </a:ext>
              </a:extLst>
            </p:cNvPr>
            <p:cNvSpPr/>
            <p:nvPr/>
          </p:nvSpPr>
          <p:spPr>
            <a:xfrm>
              <a:off x="3643306" y="4000504"/>
              <a:ext cx="714380" cy="35719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77132D10-5D36-57F7-1D18-58BBF33D7F6A}"/>
                </a:ext>
              </a:extLst>
            </p:cNvPr>
            <p:cNvSpPr/>
            <p:nvPr/>
          </p:nvSpPr>
          <p:spPr>
            <a:xfrm>
              <a:off x="3929058" y="4071942"/>
              <a:ext cx="142876" cy="2143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</p:grpSp>
      <p:grpSp>
        <p:nvGrpSpPr>
          <p:cNvPr id="61" name="Groupe 16">
            <a:extLst>
              <a:ext uri="{FF2B5EF4-FFF2-40B4-BE49-F238E27FC236}">
                <a16:creationId xmlns:a16="http://schemas.microsoft.com/office/drawing/2014/main" id="{917D458F-F437-8C4C-CEFE-FF6D079059C9}"/>
              </a:ext>
            </a:extLst>
          </p:cNvPr>
          <p:cNvGrpSpPr>
            <a:grpSpLocks/>
          </p:cNvGrpSpPr>
          <p:nvPr/>
        </p:nvGrpSpPr>
        <p:grpSpPr bwMode="auto">
          <a:xfrm>
            <a:off x="1848532" y="4467855"/>
            <a:ext cx="714375" cy="357188"/>
            <a:chOff x="3643306" y="4000504"/>
            <a:chExt cx="714380" cy="357190"/>
          </a:xfrm>
        </p:grpSpPr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7F654F38-7D17-0A87-A258-B8647CCB21C8}"/>
                </a:ext>
              </a:extLst>
            </p:cNvPr>
            <p:cNvSpPr/>
            <p:nvPr/>
          </p:nvSpPr>
          <p:spPr>
            <a:xfrm>
              <a:off x="3643306" y="4000504"/>
              <a:ext cx="714380" cy="35719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2ADC1C87-333F-8F90-EB3A-C49701002A31}"/>
                </a:ext>
              </a:extLst>
            </p:cNvPr>
            <p:cNvSpPr/>
            <p:nvPr/>
          </p:nvSpPr>
          <p:spPr>
            <a:xfrm>
              <a:off x="3929058" y="4071942"/>
              <a:ext cx="142876" cy="2143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</p:grpSp>
      <p:grpSp>
        <p:nvGrpSpPr>
          <p:cNvPr id="64" name="Groupe 16">
            <a:extLst>
              <a:ext uri="{FF2B5EF4-FFF2-40B4-BE49-F238E27FC236}">
                <a16:creationId xmlns:a16="http://schemas.microsoft.com/office/drawing/2014/main" id="{19A3393F-F67C-3856-C032-03425B86641D}"/>
              </a:ext>
            </a:extLst>
          </p:cNvPr>
          <p:cNvGrpSpPr>
            <a:grpSpLocks/>
          </p:cNvGrpSpPr>
          <p:nvPr/>
        </p:nvGrpSpPr>
        <p:grpSpPr bwMode="auto">
          <a:xfrm>
            <a:off x="2000932" y="4620255"/>
            <a:ext cx="714375" cy="357188"/>
            <a:chOff x="3643306" y="4000504"/>
            <a:chExt cx="714380" cy="357190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A6FA2A11-7AF3-4C8B-9425-AC83F730B701}"/>
                </a:ext>
              </a:extLst>
            </p:cNvPr>
            <p:cNvSpPr/>
            <p:nvPr/>
          </p:nvSpPr>
          <p:spPr>
            <a:xfrm>
              <a:off x="3643306" y="4000504"/>
              <a:ext cx="714380" cy="35719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6BA4F870-EDB4-D056-99CE-8679D11A9124}"/>
                </a:ext>
              </a:extLst>
            </p:cNvPr>
            <p:cNvSpPr/>
            <p:nvPr/>
          </p:nvSpPr>
          <p:spPr>
            <a:xfrm>
              <a:off x="3929058" y="4071942"/>
              <a:ext cx="142876" cy="2143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</p:grpSp>
      <p:grpSp>
        <p:nvGrpSpPr>
          <p:cNvPr id="67" name="Groupe 16">
            <a:extLst>
              <a:ext uri="{FF2B5EF4-FFF2-40B4-BE49-F238E27FC236}">
                <a16:creationId xmlns:a16="http://schemas.microsoft.com/office/drawing/2014/main" id="{B589498C-7630-9FB4-A7F5-989C619144AA}"/>
              </a:ext>
            </a:extLst>
          </p:cNvPr>
          <p:cNvGrpSpPr>
            <a:grpSpLocks/>
          </p:cNvGrpSpPr>
          <p:nvPr/>
        </p:nvGrpSpPr>
        <p:grpSpPr bwMode="auto">
          <a:xfrm>
            <a:off x="2153332" y="4772655"/>
            <a:ext cx="714375" cy="357188"/>
            <a:chOff x="3643306" y="4000504"/>
            <a:chExt cx="714380" cy="357190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0D2AD5AA-02FD-0485-909F-9AE279CE7045}"/>
                </a:ext>
              </a:extLst>
            </p:cNvPr>
            <p:cNvSpPr/>
            <p:nvPr/>
          </p:nvSpPr>
          <p:spPr>
            <a:xfrm>
              <a:off x="3643306" y="4000504"/>
              <a:ext cx="714380" cy="35719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76A985F0-DA75-F20E-1B52-7CECEAA5B623}"/>
                </a:ext>
              </a:extLst>
            </p:cNvPr>
            <p:cNvSpPr/>
            <p:nvPr/>
          </p:nvSpPr>
          <p:spPr>
            <a:xfrm>
              <a:off x="3929058" y="4071942"/>
              <a:ext cx="142876" cy="2143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</p:grpSp>
      <p:grpSp>
        <p:nvGrpSpPr>
          <p:cNvPr id="70" name="Groupe 16">
            <a:extLst>
              <a:ext uri="{FF2B5EF4-FFF2-40B4-BE49-F238E27FC236}">
                <a16:creationId xmlns:a16="http://schemas.microsoft.com/office/drawing/2014/main" id="{3CF0586B-6BBB-CC37-F218-4F5C81D1392D}"/>
              </a:ext>
            </a:extLst>
          </p:cNvPr>
          <p:cNvGrpSpPr>
            <a:grpSpLocks/>
          </p:cNvGrpSpPr>
          <p:nvPr/>
        </p:nvGrpSpPr>
        <p:grpSpPr bwMode="auto">
          <a:xfrm>
            <a:off x="2305732" y="4925055"/>
            <a:ext cx="714375" cy="357188"/>
            <a:chOff x="3643306" y="4000504"/>
            <a:chExt cx="714380" cy="357190"/>
          </a:xfrm>
        </p:grpSpPr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4751CA87-6FFF-D5BD-1A82-E392697E7978}"/>
                </a:ext>
              </a:extLst>
            </p:cNvPr>
            <p:cNvSpPr/>
            <p:nvPr/>
          </p:nvSpPr>
          <p:spPr>
            <a:xfrm>
              <a:off x="3643306" y="4000504"/>
              <a:ext cx="714380" cy="35719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EA4EADE5-9CA3-F387-D09C-104DC8F76ADE}"/>
                </a:ext>
              </a:extLst>
            </p:cNvPr>
            <p:cNvSpPr/>
            <p:nvPr/>
          </p:nvSpPr>
          <p:spPr>
            <a:xfrm>
              <a:off x="3929058" y="4071942"/>
              <a:ext cx="142876" cy="2143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</p:grpSp>
      <p:grpSp>
        <p:nvGrpSpPr>
          <p:cNvPr id="73" name="Groupe 16">
            <a:extLst>
              <a:ext uri="{FF2B5EF4-FFF2-40B4-BE49-F238E27FC236}">
                <a16:creationId xmlns:a16="http://schemas.microsoft.com/office/drawing/2014/main" id="{316EC26B-1D85-8ACE-4591-1AD46AAF55AC}"/>
              </a:ext>
            </a:extLst>
          </p:cNvPr>
          <p:cNvGrpSpPr>
            <a:grpSpLocks/>
          </p:cNvGrpSpPr>
          <p:nvPr/>
        </p:nvGrpSpPr>
        <p:grpSpPr bwMode="auto">
          <a:xfrm>
            <a:off x="2458132" y="5077455"/>
            <a:ext cx="714375" cy="357188"/>
            <a:chOff x="3643306" y="4000504"/>
            <a:chExt cx="714380" cy="357190"/>
          </a:xfrm>
        </p:grpSpPr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3DACBEE4-015C-5F78-DCD7-307CAD4A547B}"/>
                </a:ext>
              </a:extLst>
            </p:cNvPr>
            <p:cNvSpPr/>
            <p:nvPr/>
          </p:nvSpPr>
          <p:spPr>
            <a:xfrm>
              <a:off x="3643306" y="4000504"/>
              <a:ext cx="714380" cy="35719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4492FE84-F73D-C8A0-D933-3BBB6EB75CC0}"/>
                </a:ext>
              </a:extLst>
            </p:cNvPr>
            <p:cNvSpPr/>
            <p:nvPr/>
          </p:nvSpPr>
          <p:spPr>
            <a:xfrm>
              <a:off x="3929058" y="4071942"/>
              <a:ext cx="142876" cy="2143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</p:grpSp>
      <p:grpSp>
        <p:nvGrpSpPr>
          <p:cNvPr id="76" name="Groupe 16">
            <a:extLst>
              <a:ext uri="{FF2B5EF4-FFF2-40B4-BE49-F238E27FC236}">
                <a16:creationId xmlns:a16="http://schemas.microsoft.com/office/drawing/2014/main" id="{7C565C45-7EE1-48A8-91BA-372E186381F9}"/>
              </a:ext>
            </a:extLst>
          </p:cNvPr>
          <p:cNvGrpSpPr>
            <a:grpSpLocks/>
          </p:cNvGrpSpPr>
          <p:nvPr/>
        </p:nvGrpSpPr>
        <p:grpSpPr bwMode="auto">
          <a:xfrm>
            <a:off x="2610532" y="5229855"/>
            <a:ext cx="714375" cy="357188"/>
            <a:chOff x="3643306" y="4000504"/>
            <a:chExt cx="714380" cy="357190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CC5C966B-56A7-8B86-3F50-96EDA4360F22}"/>
                </a:ext>
              </a:extLst>
            </p:cNvPr>
            <p:cNvSpPr/>
            <p:nvPr/>
          </p:nvSpPr>
          <p:spPr>
            <a:xfrm>
              <a:off x="3643306" y="4000504"/>
              <a:ext cx="714380" cy="35719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B02109FE-4FF9-0940-AFD8-7B4F691A37FD}"/>
                </a:ext>
              </a:extLst>
            </p:cNvPr>
            <p:cNvSpPr/>
            <p:nvPr/>
          </p:nvSpPr>
          <p:spPr>
            <a:xfrm>
              <a:off x="3929058" y="4071942"/>
              <a:ext cx="142876" cy="2143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</p:grpSp>
      <p:grpSp>
        <p:nvGrpSpPr>
          <p:cNvPr id="79" name="Groupe 16">
            <a:extLst>
              <a:ext uri="{FF2B5EF4-FFF2-40B4-BE49-F238E27FC236}">
                <a16:creationId xmlns:a16="http://schemas.microsoft.com/office/drawing/2014/main" id="{A3B04A12-EBD5-F5EB-3B10-149867A6131C}"/>
              </a:ext>
            </a:extLst>
          </p:cNvPr>
          <p:cNvGrpSpPr>
            <a:grpSpLocks/>
          </p:cNvGrpSpPr>
          <p:nvPr/>
        </p:nvGrpSpPr>
        <p:grpSpPr bwMode="auto">
          <a:xfrm>
            <a:off x="2762932" y="5382255"/>
            <a:ext cx="714375" cy="357188"/>
            <a:chOff x="3643306" y="4000504"/>
            <a:chExt cx="714380" cy="357190"/>
          </a:xfrm>
        </p:grpSpPr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F259A746-9FE0-4FBD-B03C-829C5A6CE6A2}"/>
                </a:ext>
              </a:extLst>
            </p:cNvPr>
            <p:cNvSpPr/>
            <p:nvPr/>
          </p:nvSpPr>
          <p:spPr>
            <a:xfrm>
              <a:off x="3643306" y="4000504"/>
              <a:ext cx="714380" cy="35719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81" name="Ellipse 80">
              <a:extLst>
                <a:ext uri="{FF2B5EF4-FFF2-40B4-BE49-F238E27FC236}">
                  <a16:creationId xmlns:a16="http://schemas.microsoft.com/office/drawing/2014/main" id="{FC42E2D8-1C60-B115-65D4-51B03B3EBCF5}"/>
                </a:ext>
              </a:extLst>
            </p:cNvPr>
            <p:cNvSpPr/>
            <p:nvPr/>
          </p:nvSpPr>
          <p:spPr>
            <a:xfrm>
              <a:off x="3929058" y="4071942"/>
              <a:ext cx="142876" cy="2143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</p:grpSp>
      <p:grpSp>
        <p:nvGrpSpPr>
          <p:cNvPr id="82" name="Groupe 16">
            <a:extLst>
              <a:ext uri="{FF2B5EF4-FFF2-40B4-BE49-F238E27FC236}">
                <a16:creationId xmlns:a16="http://schemas.microsoft.com/office/drawing/2014/main" id="{DC5EB734-8A4C-501A-0F88-36EF94E741B0}"/>
              </a:ext>
            </a:extLst>
          </p:cNvPr>
          <p:cNvGrpSpPr>
            <a:grpSpLocks/>
          </p:cNvGrpSpPr>
          <p:nvPr/>
        </p:nvGrpSpPr>
        <p:grpSpPr bwMode="auto">
          <a:xfrm>
            <a:off x="2915332" y="5534655"/>
            <a:ext cx="714375" cy="357188"/>
            <a:chOff x="3643306" y="4000504"/>
            <a:chExt cx="714380" cy="357190"/>
          </a:xfrm>
        </p:grpSpPr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DF139E6C-F883-3B6A-E27F-2E78D4C2112A}"/>
                </a:ext>
              </a:extLst>
            </p:cNvPr>
            <p:cNvSpPr/>
            <p:nvPr/>
          </p:nvSpPr>
          <p:spPr>
            <a:xfrm>
              <a:off x="3643306" y="4000504"/>
              <a:ext cx="714380" cy="35719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80959B04-7CCD-C292-52C5-D11A513EB63C}"/>
                </a:ext>
              </a:extLst>
            </p:cNvPr>
            <p:cNvSpPr/>
            <p:nvPr/>
          </p:nvSpPr>
          <p:spPr>
            <a:xfrm>
              <a:off x="3929058" y="4071942"/>
              <a:ext cx="142876" cy="2143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</p:grpSp>
      <p:grpSp>
        <p:nvGrpSpPr>
          <p:cNvPr id="85" name="Groupe 16">
            <a:extLst>
              <a:ext uri="{FF2B5EF4-FFF2-40B4-BE49-F238E27FC236}">
                <a16:creationId xmlns:a16="http://schemas.microsoft.com/office/drawing/2014/main" id="{BD93D5B3-1036-C71C-2C68-C5DB7E95CBF4}"/>
              </a:ext>
            </a:extLst>
          </p:cNvPr>
          <p:cNvGrpSpPr>
            <a:grpSpLocks/>
          </p:cNvGrpSpPr>
          <p:nvPr/>
        </p:nvGrpSpPr>
        <p:grpSpPr bwMode="auto">
          <a:xfrm>
            <a:off x="3067732" y="5687055"/>
            <a:ext cx="714375" cy="357188"/>
            <a:chOff x="3643306" y="4000504"/>
            <a:chExt cx="714380" cy="357190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45B0F84A-E30A-96BB-3EB0-A46D732DD1A6}"/>
                </a:ext>
              </a:extLst>
            </p:cNvPr>
            <p:cNvSpPr/>
            <p:nvPr/>
          </p:nvSpPr>
          <p:spPr>
            <a:xfrm>
              <a:off x="3643306" y="4000504"/>
              <a:ext cx="714380" cy="35719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5BBA8CFF-C653-AA02-4E12-292FB02735F1}"/>
                </a:ext>
              </a:extLst>
            </p:cNvPr>
            <p:cNvSpPr/>
            <p:nvPr/>
          </p:nvSpPr>
          <p:spPr>
            <a:xfrm>
              <a:off x="3929058" y="4071942"/>
              <a:ext cx="142876" cy="2143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</p:grpSp>
      <p:pic>
        <p:nvPicPr>
          <p:cNvPr id="89" name="Graphique 88" descr="Voiture avec un remplissage uni">
            <a:extLst>
              <a:ext uri="{FF2B5EF4-FFF2-40B4-BE49-F238E27FC236}">
                <a16:creationId xmlns:a16="http://schemas.microsoft.com/office/drawing/2014/main" id="{B13A9CB0-C415-8EEE-8AE6-6143E9E7993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00893" y="3773253"/>
            <a:ext cx="803504" cy="803504"/>
          </a:xfrm>
          <a:prstGeom prst="rect">
            <a:avLst/>
          </a:prstGeom>
        </p:spPr>
      </p:pic>
      <p:pic>
        <p:nvPicPr>
          <p:cNvPr id="91" name="Graphique 90" descr="Voiture avec un remplissage uni">
            <a:extLst>
              <a:ext uri="{FF2B5EF4-FFF2-40B4-BE49-F238E27FC236}">
                <a16:creationId xmlns:a16="http://schemas.microsoft.com/office/drawing/2014/main" id="{B98FABE9-1EFA-8763-1DA9-B1098B7CE08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30491" y="4256261"/>
            <a:ext cx="803504" cy="803504"/>
          </a:xfrm>
          <a:prstGeom prst="rect">
            <a:avLst/>
          </a:prstGeom>
        </p:spPr>
      </p:pic>
      <p:pic>
        <p:nvPicPr>
          <p:cNvPr id="93" name="Graphique 92" descr="Voiture avec un remplissage uni">
            <a:extLst>
              <a:ext uri="{FF2B5EF4-FFF2-40B4-BE49-F238E27FC236}">
                <a16:creationId xmlns:a16="http://schemas.microsoft.com/office/drawing/2014/main" id="{728821BE-62F9-C740-9A90-AECD4C75995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00893" y="4821410"/>
            <a:ext cx="803504" cy="803504"/>
          </a:xfrm>
          <a:prstGeom prst="rect">
            <a:avLst/>
          </a:prstGeom>
        </p:spPr>
      </p:pic>
      <p:pic>
        <p:nvPicPr>
          <p:cNvPr id="95" name="Graphique 94" descr="Voiture avec un remplissage uni">
            <a:extLst>
              <a:ext uri="{FF2B5EF4-FFF2-40B4-BE49-F238E27FC236}">
                <a16:creationId xmlns:a16="http://schemas.microsoft.com/office/drawing/2014/main" id="{A91A608E-19C2-BA95-AF12-00CBF843880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71295" y="5310717"/>
            <a:ext cx="803504" cy="803504"/>
          </a:xfrm>
          <a:prstGeom prst="rect">
            <a:avLst/>
          </a:prstGeom>
        </p:spPr>
      </p:pic>
      <p:pic>
        <p:nvPicPr>
          <p:cNvPr id="97" name="Graphique 96" descr="Voiture avec un remplissage uni">
            <a:extLst>
              <a:ext uri="{FF2B5EF4-FFF2-40B4-BE49-F238E27FC236}">
                <a16:creationId xmlns:a16="http://schemas.microsoft.com/office/drawing/2014/main" id="{DBC8ACDD-84AE-04D7-1356-1A10239894F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72315" y="5914876"/>
            <a:ext cx="803504" cy="803504"/>
          </a:xfrm>
          <a:prstGeom prst="rect">
            <a:avLst/>
          </a:prstGeom>
        </p:spPr>
      </p:pic>
      <p:pic>
        <p:nvPicPr>
          <p:cNvPr id="99" name="Graphique 98" descr="Voiture avec un remplissage uni">
            <a:extLst>
              <a:ext uri="{FF2B5EF4-FFF2-40B4-BE49-F238E27FC236}">
                <a16:creationId xmlns:a16="http://schemas.microsoft.com/office/drawing/2014/main" id="{862B6179-284F-2BD9-2B8C-E22B8FDEBB1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26458" y="3724498"/>
            <a:ext cx="803504" cy="803504"/>
          </a:xfrm>
          <a:prstGeom prst="rect">
            <a:avLst/>
          </a:prstGeom>
        </p:spPr>
      </p:pic>
      <p:pic>
        <p:nvPicPr>
          <p:cNvPr id="101" name="Graphique 100" descr="Voiture avec un remplissage uni">
            <a:extLst>
              <a:ext uri="{FF2B5EF4-FFF2-40B4-BE49-F238E27FC236}">
                <a16:creationId xmlns:a16="http://schemas.microsoft.com/office/drawing/2014/main" id="{590B1472-6D18-F432-69BD-26AF794E26F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56056" y="4207506"/>
            <a:ext cx="803504" cy="803504"/>
          </a:xfrm>
          <a:prstGeom prst="rect">
            <a:avLst/>
          </a:prstGeom>
        </p:spPr>
      </p:pic>
      <p:pic>
        <p:nvPicPr>
          <p:cNvPr id="103" name="Graphique 102" descr="Voiture avec un remplissage uni">
            <a:extLst>
              <a:ext uri="{FF2B5EF4-FFF2-40B4-BE49-F238E27FC236}">
                <a16:creationId xmlns:a16="http://schemas.microsoft.com/office/drawing/2014/main" id="{854C4CDA-1706-209E-4C5E-ACD42CC30FB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26458" y="4772655"/>
            <a:ext cx="803504" cy="803504"/>
          </a:xfrm>
          <a:prstGeom prst="rect">
            <a:avLst/>
          </a:prstGeom>
        </p:spPr>
      </p:pic>
      <p:pic>
        <p:nvPicPr>
          <p:cNvPr id="105" name="Graphique 104" descr="Voiture avec un remplissage uni">
            <a:extLst>
              <a:ext uri="{FF2B5EF4-FFF2-40B4-BE49-F238E27FC236}">
                <a16:creationId xmlns:a16="http://schemas.microsoft.com/office/drawing/2014/main" id="{AD8954B5-2218-89FB-8A4F-C4B805E8AEA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96860" y="5261962"/>
            <a:ext cx="803504" cy="803504"/>
          </a:xfrm>
          <a:prstGeom prst="rect">
            <a:avLst/>
          </a:prstGeom>
        </p:spPr>
      </p:pic>
      <p:pic>
        <p:nvPicPr>
          <p:cNvPr id="107" name="Graphique 106" descr="Voiture avec un remplissage uni">
            <a:extLst>
              <a:ext uri="{FF2B5EF4-FFF2-40B4-BE49-F238E27FC236}">
                <a16:creationId xmlns:a16="http://schemas.microsoft.com/office/drawing/2014/main" id="{3739FCC4-CD46-949C-B4C4-0DC5806CCA2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97880" y="5866121"/>
            <a:ext cx="803504" cy="803504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26188EB1-F95A-6E30-7D18-D8D3445BCAB8}"/>
              </a:ext>
            </a:extLst>
          </p:cNvPr>
          <p:cNvSpPr/>
          <p:nvPr/>
        </p:nvSpPr>
        <p:spPr>
          <a:xfrm>
            <a:off x="9476694" y="2018787"/>
            <a:ext cx="339496" cy="357188"/>
          </a:xfrm>
          <a:prstGeom prst="ellipse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Sous-titre 2">
            <a:extLst>
              <a:ext uri="{FF2B5EF4-FFF2-40B4-BE49-F238E27FC236}">
                <a16:creationId xmlns:a16="http://schemas.microsoft.com/office/drawing/2014/main" id="{1E8C2E11-0E34-EDD9-454A-51073FFA7AC2}"/>
              </a:ext>
            </a:extLst>
          </p:cNvPr>
          <p:cNvSpPr txBox="1">
            <a:spLocks/>
          </p:cNvSpPr>
          <p:nvPr/>
        </p:nvSpPr>
        <p:spPr>
          <a:xfrm>
            <a:off x="3782107" y="2462897"/>
            <a:ext cx="4506685" cy="6651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/>
              <a:t>Il faut plus de francs pour acheter un dollar</a:t>
            </a:r>
          </a:p>
        </p:txBody>
      </p:sp>
      <p:pic>
        <p:nvPicPr>
          <p:cNvPr id="17" name="Graphique 16" descr="Voiture avec un remplissage uni">
            <a:extLst>
              <a:ext uri="{FF2B5EF4-FFF2-40B4-BE49-F238E27FC236}">
                <a16:creationId xmlns:a16="http://schemas.microsoft.com/office/drawing/2014/main" id="{C3E9D872-C1DB-BEB9-336C-4D9707AC3AC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74576" y="3743543"/>
            <a:ext cx="803504" cy="803504"/>
          </a:xfrm>
          <a:prstGeom prst="rect">
            <a:avLst/>
          </a:prstGeom>
        </p:spPr>
      </p:pic>
      <p:pic>
        <p:nvPicPr>
          <p:cNvPr id="23" name="Graphique 22" descr="Voiture avec un remplissage uni">
            <a:extLst>
              <a:ext uri="{FF2B5EF4-FFF2-40B4-BE49-F238E27FC236}">
                <a16:creationId xmlns:a16="http://schemas.microsoft.com/office/drawing/2014/main" id="{07742796-CD5B-896F-0E6C-C4C2911ABF6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04174" y="4226551"/>
            <a:ext cx="803504" cy="803504"/>
          </a:xfrm>
          <a:prstGeom prst="rect">
            <a:avLst/>
          </a:prstGeom>
        </p:spPr>
      </p:pic>
      <p:pic>
        <p:nvPicPr>
          <p:cNvPr id="25" name="Graphique 24" descr="Voiture avec un remplissage uni">
            <a:extLst>
              <a:ext uri="{FF2B5EF4-FFF2-40B4-BE49-F238E27FC236}">
                <a16:creationId xmlns:a16="http://schemas.microsoft.com/office/drawing/2014/main" id="{6450F01C-2D2D-CA74-2B36-B5A4D8F9474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74576" y="4791700"/>
            <a:ext cx="803504" cy="803504"/>
          </a:xfrm>
          <a:prstGeom prst="rect">
            <a:avLst/>
          </a:prstGeom>
        </p:spPr>
      </p:pic>
      <p:pic>
        <p:nvPicPr>
          <p:cNvPr id="28" name="Graphique 27" descr="Voiture avec un remplissage uni">
            <a:extLst>
              <a:ext uri="{FF2B5EF4-FFF2-40B4-BE49-F238E27FC236}">
                <a16:creationId xmlns:a16="http://schemas.microsoft.com/office/drawing/2014/main" id="{6688C2CD-160B-6D3C-3708-7556E11EDC0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44978" y="5281007"/>
            <a:ext cx="803504" cy="803504"/>
          </a:xfrm>
          <a:prstGeom prst="rect">
            <a:avLst/>
          </a:prstGeom>
        </p:spPr>
      </p:pic>
      <p:pic>
        <p:nvPicPr>
          <p:cNvPr id="30" name="Graphique 29" descr="Voiture avec un remplissage uni">
            <a:extLst>
              <a:ext uri="{FF2B5EF4-FFF2-40B4-BE49-F238E27FC236}">
                <a16:creationId xmlns:a16="http://schemas.microsoft.com/office/drawing/2014/main" id="{68346D9A-E279-B34B-D5A2-F1D3E02CC0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45998" y="5885166"/>
            <a:ext cx="803504" cy="803504"/>
          </a:xfrm>
          <a:prstGeom prst="rect">
            <a:avLst/>
          </a:prstGeom>
        </p:spPr>
      </p:pic>
      <p:pic>
        <p:nvPicPr>
          <p:cNvPr id="32" name="Graphique 31" descr="Voiture avec un remplissage uni">
            <a:extLst>
              <a:ext uri="{FF2B5EF4-FFF2-40B4-BE49-F238E27FC236}">
                <a16:creationId xmlns:a16="http://schemas.microsoft.com/office/drawing/2014/main" id="{3B035E26-B5B6-2F7B-17AC-2A1778ED479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35718" y="3724498"/>
            <a:ext cx="803504" cy="803504"/>
          </a:xfrm>
          <a:prstGeom prst="rect">
            <a:avLst/>
          </a:prstGeom>
        </p:spPr>
      </p:pic>
      <p:pic>
        <p:nvPicPr>
          <p:cNvPr id="34" name="Graphique 33" descr="Voiture avec un remplissage uni">
            <a:extLst>
              <a:ext uri="{FF2B5EF4-FFF2-40B4-BE49-F238E27FC236}">
                <a16:creationId xmlns:a16="http://schemas.microsoft.com/office/drawing/2014/main" id="{559B134E-B784-8470-1E26-E035A5CE190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65316" y="4207506"/>
            <a:ext cx="803504" cy="803504"/>
          </a:xfrm>
          <a:prstGeom prst="rect">
            <a:avLst/>
          </a:prstGeom>
        </p:spPr>
      </p:pic>
      <p:pic>
        <p:nvPicPr>
          <p:cNvPr id="36" name="Graphique 35" descr="Voiture avec un remplissage uni">
            <a:extLst>
              <a:ext uri="{FF2B5EF4-FFF2-40B4-BE49-F238E27FC236}">
                <a16:creationId xmlns:a16="http://schemas.microsoft.com/office/drawing/2014/main" id="{C4B4B112-72A4-E1CA-26C0-8FEAA12FB9A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35718" y="4772655"/>
            <a:ext cx="803504" cy="803504"/>
          </a:xfrm>
          <a:prstGeom prst="rect">
            <a:avLst/>
          </a:prstGeom>
        </p:spPr>
      </p:pic>
      <p:pic>
        <p:nvPicPr>
          <p:cNvPr id="38" name="Graphique 37" descr="Voiture avec un remplissage uni">
            <a:extLst>
              <a:ext uri="{FF2B5EF4-FFF2-40B4-BE49-F238E27FC236}">
                <a16:creationId xmlns:a16="http://schemas.microsoft.com/office/drawing/2014/main" id="{1E060793-4305-2660-FD68-6B5E9031D5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06120" y="5261962"/>
            <a:ext cx="803504" cy="803504"/>
          </a:xfrm>
          <a:prstGeom prst="rect">
            <a:avLst/>
          </a:prstGeom>
        </p:spPr>
      </p:pic>
      <p:pic>
        <p:nvPicPr>
          <p:cNvPr id="40" name="Graphique 39" descr="Voiture avec un remplissage uni">
            <a:extLst>
              <a:ext uri="{FF2B5EF4-FFF2-40B4-BE49-F238E27FC236}">
                <a16:creationId xmlns:a16="http://schemas.microsoft.com/office/drawing/2014/main" id="{7F036428-D76C-BB4D-DB0B-BAD9EA21841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07140" y="5866121"/>
            <a:ext cx="803504" cy="803504"/>
          </a:xfrm>
          <a:prstGeom prst="rect">
            <a:avLst/>
          </a:prstGeom>
        </p:spPr>
      </p:pic>
      <p:sp>
        <p:nvSpPr>
          <p:cNvPr id="42" name="Sous-titre 2">
            <a:extLst>
              <a:ext uri="{FF2B5EF4-FFF2-40B4-BE49-F238E27FC236}">
                <a16:creationId xmlns:a16="http://schemas.microsoft.com/office/drawing/2014/main" id="{2F610F36-F9C7-4CB8-B759-580A6150D8CB}"/>
              </a:ext>
            </a:extLst>
          </p:cNvPr>
          <p:cNvSpPr txBox="1">
            <a:spLocks/>
          </p:cNvSpPr>
          <p:nvPr/>
        </p:nvSpPr>
        <p:spPr>
          <a:xfrm>
            <a:off x="3316651" y="6557377"/>
            <a:ext cx="5297261" cy="6651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/>
              <a:t>Le produit français a gagné en compétitivité prix</a:t>
            </a:r>
          </a:p>
        </p:txBody>
      </p:sp>
    </p:spTree>
    <p:extLst>
      <p:ext uri="{BB962C8B-B14F-4D97-AF65-F5344CB8AC3E}">
        <p14:creationId xmlns:p14="http://schemas.microsoft.com/office/powerpoint/2010/main" val="372931121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84</Words>
  <Application>Microsoft Office PowerPoint</Application>
  <PresentationFormat>Grand écran</PresentationFormat>
  <Paragraphs>21</Paragraphs>
  <Slides>2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Thème Office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Manuel Nérée</dc:creator>
  <cp:lastModifiedBy>Manuel Nérée</cp:lastModifiedBy>
  <cp:revision>1</cp:revision>
  <dcterms:created xsi:type="dcterms:W3CDTF">2026-10-01T09:51:01Z</dcterms:created>
  <dcterms:modified xsi:type="dcterms:W3CDTF">2026-10-01T09:56:10Z</dcterms:modified>
</cp:coreProperties>
</file>